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64" r:id="rId4"/>
    <p:sldId id="259" r:id="rId5"/>
    <p:sldId id="265" r:id="rId6"/>
    <p:sldId id="260" r:id="rId7"/>
    <p:sldId id="266" r:id="rId8"/>
    <p:sldId id="261" r:id="rId9"/>
    <p:sldId id="278" r:id="rId10"/>
    <p:sldId id="263" r:id="rId11"/>
    <p:sldId id="280" r:id="rId12"/>
    <p:sldId id="267" r:id="rId13"/>
    <p:sldId id="279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9D6"/>
    <a:srgbClr val="FFFFFF"/>
    <a:srgbClr val="F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AACC-2437-4761-B358-5AAB26418005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93458-66B3-4FAF-9A71-6C975B65A2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5.jpe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jpeg"/><Relationship Id="rId7" Type="http://schemas.openxmlformats.org/officeDocument/2006/relationships/image" Target="../media/image2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jpe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jpeg"/><Relationship Id="rId7" Type="http://schemas.openxmlformats.org/officeDocument/2006/relationships/image" Target="../media/image2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矩形 14"/>
          <p:cNvSpPr>
            <a:spLocks noChangeArrowheads="1"/>
          </p:cNvSpPr>
          <p:nvPr/>
        </p:nvSpPr>
        <p:spPr bwMode="auto">
          <a:xfrm>
            <a:off x="0" y="623888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2" name="矩形 15"/>
          <p:cNvSpPr>
            <a:spLocks noChangeArrowheads="1"/>
          </p:cNvSpPr>
          <p:nvPr/>
        </p:nvSpPr>
        <p:spPr bwMode="auto">
          <a:xfrm>
            <a:off x="11277600" y="603885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3" name="文本框 16"/>
          <p:cNvSpPr>
            <a:spLocks noChangeArrowheads="1"/>
          </p:cNvSpPr>
          <p:nvPr/>
        </p:nvSpPr>
        <p:spPr bwMode="auto">
          <a:xfrm>
            <a:off x="1519067" y="4182240"/>
            <a:ext cx="780097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sz="7200" dirty="0">
                <a:solidFill>
                  <a:srgbClr val="F76767"/>
                </a:solidFill>
                <a:latin typeface="Arial Unicode MS" panose="020B0604020202020204" pitchFamily="2" charset="-122"/>
                <a:ea typeface="Arial Unicode MS" panose="020B0604020202020204" pitchFamily="2" charset="-122"/>
                <a:sym typeface="Arial Unicode MS" panose="020B0604020202020204" pitchFamily="2" charset="-122"/>
              </a:rPr>
              <a:t>实时人脸签到系统</a:t>
            </a:r>
          </a:p>
        </p:txBody>
      </p:sp>
      <p:sp>
        <p:nvSpPr>
          <p:cNvPr id="3084" name="文本框 18"/>
          <p:cNvSpPr>
            <a:spLocks noChangeArrowheads="1"/>
          </p:cNvSpPr>
          <p:nvPr/>
        </p:nvSpPr>
        <p:spPr bwMode="auto">
          <a:xfrm>
            <a:off x="6202045" y="5380990"/>
            <a:ext cx="3870325" cy="1322070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3119305813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罗海伦</a:t>
            </a:r>
          </a:p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3119305814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常令琛</a:t>
            </a:r>
          </a:p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3119305819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王宝旺</a:t>
            </a:r>
          </a:p>
          <a:p>
            <a:pPr algn="ctr"/>
            <a:r>
              <a:rPr lang="en-US" altLang="zh-CN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3119305820 </a:t>
            </a:r>
            <a:r>
              <a:rPr lang="zh-CN" altLang="en-US" sz="2000" dirty="0">
                <a:solidFill>
                  <a:srgbClr val="FFF2C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柴玉香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5683" b="27059"/>
          <a:stretch>
            <a:fillRect/>
          </a:stretch>
        </p:blipFill>
        <p:spPr>
          <a:xfrm>
            <a:off x="8253095" y="114300"/>
            <a:ext cx="3938905" cy="1417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410" y="749935"/>
            <a:ext cx="3716655" cy="332359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 bldLvl="0" animBg="1" autoUpdateAnimBg="0"/>
      <p:bldP spid="3082" grpId="0" bldLvl="0" animBg="1" autoUpdateAnimBg="0"/>
      <p:bldP spid="3083" grpId="0" bldLvl="0" autoUpdateAnimBg="0"/>
      <p:bldP spid="3084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155414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805976" y="648493"/>
            <a:ext cx="2508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1099166" y="6311756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4" name="文本框 48"/>
          <p:cNvSpPr>
            <a:spLocks noChangeArrowheads="1"/>
          </p:cNvSpPr>
          <p:nvPr/>
        </p:nvSpPr>
        <p:spPr bwMode="auto">
          <a:xfrm>
            <a:off x="1928495" y="6254750"/>
            <a:ext cx="57804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拍照打卡 识别人脸 搜索人脸</a:t>
            </a:r>
          </a:p>
        </p:txBody>
      </p:sp>
      <p:pic>
        <p:nvPicPr>
          <p:cNvPr id="2" name="图片 1" descr="C:\Users\baowang\Desktop\SKEMA共享课程\微信图片_20191116222013.jpg微信图片_20191116222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9890" y="1694815"/>
            <a:ext cx="2126615" cy="378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 descr="C:\Users\baowang\Desktop\SKEMA共享课程\微信图片_20191116230924.jpg微信图片_2019111623092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232468" y="1562100"/>
            <a:ext cx="2512695" cy="4466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 descr="C:\Users\baowang\Desktop\SKEMA共享课程\微信图片_20191116230933.jpg微信图片_20191116230933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481128" y="1766570"/>
            <a:ext cx="2350135" cy="41789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ldLvl="0" animBg="1" autoUpdateAnimBg="0"/>
      <p:bldP spid="14339" grpId="0" bldLvl="0" animBg="1" autoUpdateAnimBg="0"/>
      <p:bldP spid="14340" grpId="0" animBg="1"/>
      <p:bldP spid="14341" grpId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14384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155414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805976" y="648493"/>
            <a:ext cx="2508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1099166" y="6311756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4" name="文本框 48"/>
          <p:cNvSpPr>
            <a:spLocks noChangeArrowheads="1"/>
          </p:cNvSpPr>
          <p:nvPr/>
        </p:nvSpPr>
        <p:spPr bwMode="auto">
          <a:xfrm>
            <a:off x="1966595" y="6254750"/>
            <a:ext cx="47732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建立人脸库</a:t>
            </a:r>
          </a:p>
        </p:txBody>
      </p:sp>
      <p:pic>
        <p:nvPicPr>
          <p:cNvPr id="2" name="图片 1" descr="C:\Users\baowang\Desktop\SKEMA共享课程\微信图片_20191116230933.jpg微信图片_201911162309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0208" y="1695450"/>
            <a:ext cx="2125980" cy="3780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 descr="C:\Users\baowang\Desktop\SKEMA共享课程\微信图片_20191116222005.jpg微信图片_20191116222005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223260" y="1561465"/>
            <a:ext cx="2531110" cy="4467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 descr="C:\Users\baowang\Desktop\SKEMA共享课程\微信图片_20191116231137.jpg微信图片_20191116231137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481128" y="1766570"/>
            <a:ext cx="2350135" cy="41776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ldLvl="0" animBg="1" autoUpdateAnimBg="0"/>
      <p:bldP spid="14339" grpId="0" bldLvl="0" animBg="1" autoUpdateAnimBg="0"/>
      <p:bldP spid="14340" grpId="0" bldLvl="0" animBg="1"/>
      <p:bldP spid="14341" grpId="0" bldLvl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14384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83" name="Group 15"/>
          <p:cNvGrpSpPr/>
          <p:nvPr/>
        </p:nvGrpSpPr>
        <p:grpSpPr bwMode="auto">
          <a:xfrm>
            <a:off x="6096000" y="1749425"/>
            <a:ext cx="1876425" cy="1849438"/>
            <a:chOff x="0" y="0"/>
            <a:chExt cx="1876328" cy="1848958"/>
          </a:xfrm>
        </p:grpSpPr>
        <p:sp>
          <p:nvSpPr>
            <p:cNvPr id="6174" name="文本框 22"/>
            <p:cNvSpPr>
              <a:spLocks noChangeArrowheads="1"/>
            </p:cNvSpPr>
            <p:nvPr/>
          </p:nvSpPr>
          <p:spPr bwMode="auto">
            <a:xfrm>
              <a:off x="874842" y="40240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</a:p>
          </p:txBody>
        </p:sp>
      </p:grpSp>
      <p:grpSp>
        <p:nvGrpSpPr>
          <p:cNvPr id="7187" name="Group 19"/>
          <p:cNvGrpSpPr/>
          <p:nvPr/>
        </p:nvGrpSpPr>
        <p:grpSpPr bwMode="auto">
          <a:xfrm>
            <a:off x="8007350" y="1749425"/>
            <a:ext cx="1787525" cy="1870075"/>
            <a:chOff x="0" y="0"/>
            <a:chExt cx="1787244" cy="1870396"/>
          </a:xfrm>
        </p:grpSpPr>
        <p:sp>
          <p:nvSpPr>
            <p:cNvPr id="6173" name="文本框 23"/>
            <p:cNvSpPr>
              <a:spLocks noChangeArrowheads="1"/>
            </p:cNvSpPr>
            <p:nvPr/>
          </p:nvSpPr>
          <p:spPr bwMode="auto">
            <a:xfrm>
              <a:off x="138851" y="423846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</a:t>
              </a:r>
            </a:p>
          </p:txBody>
        </p:sp>
      </p:grpSp>
      <p:grpSp>
        <p:nvGrpSpPr>
          <p:cNvPr id="7191" name="Group 23"/>
          <p:cNvGrpSpPr/>
          <p:nvPr/>
        </p:nvGrpSpPr>
        <p:grpSpPr bwMode="auto">
          <a:xfrm>
            <a:off x="6096000" y="3660775"/>
            <a:ext cx="1787525" cy="1787525"/>
            <a:chOff x="0" y="0"/>
            <a:chExt cx="1787244" cy="1787244"/>
          </a:xfrm>
        </p:grpSpPr>
        <p:sp>
          <p:nvSpPr>
            <p:cNvPr id="6172" name="文本框 24"/>
            <p:cNvSpPr>
              <a:spLocks noChangeArrowheads="1"/>
            </p:cNvSpPr>
            <p:nvPr/>
          </p:nvSpPr>
          <p:spPr bwMode="auto">
            <a:xfrm>
              <a:off x="697106" y="3688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</a:t>
              </a:r>
            </a:p>
          </p:txBody>
        </p:sp>
      </p:grpSp>
      <p:grpSp>
        <p:nvGrpSpPr>
          <p:cNvPr id="7195" name="Group 27"/>
          <p:cNvGrpSpPr/>
          <p:nvPr/>
        </p:nvGrpSpPr>
        <p:grpSpPr bwMode="auto">
          <a:xfrm>
            <a:off x="8007350" y="3660775"/>
            <a:ext cx="1787525" cy="1787525"/>
            <a:chOff x="0" y="0"/>
            <a:chExt cx="1787244" cy="1787244"/>
          </a:xfrm>
        </p:grpSpPr>
        <p:sp>
          <p:nvSpPr>
            <p:cNvPr id="6171" name="文本框 25"/>
            <p:cNvSpPr>
              <a:spLocks noChangeArrowheads="1"/>
            </p:cNvSpPr>
            <p:nvPr/>
          </p:nvSpPr>
          <p:spPr bwMode="auto">
            <a:xfrm>
              <a:off x="231836" y="5627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</a:t>
              </a:r>
            </a:p>
          </p:txBody>
        </p:sp>
      </p:grpSp>
      <p:sp>
        <p:nvSpPr>
          <p:cNvPr id="7199" name="直接连接符 31"/>
          <p:cNvSpPr>
            <a:spLocks noChangeShapeType="1"/>
          </p:cNvSpPr>
          <p:nvPr/>
        </p:nvSpPr>
        <p:spPr bwMode="auto">
          <a:xfrm flipH="1" flipV="1">
            <a:off x="8942090" y="1633519"/>
            <a:ext cx="2341691" cy="0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3" name="文本框 35"/>
          <p:cNvSpPr>
            <a:spLocks noChangeArrowheads="1"/>
          </p:cNvSpPr>
          <p:nvPr/>
        </p:nvSpPr>
        <p:spPr bwMode="auto">
          <a:xfrm>
            <a:off x="9240520" y="1133475"/>
            <a:ext cx="25634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查询签到情况</a:t>
            </a:r>
          </a:p>
        </p:txBody>
      </p:sp>
      <p:pic>
        <p:nvPicPr>
          <p:cNvPr id="4" name="图片 3" descr="C:\Users\baowang\Desktop\SKEMA共享课程\微信图片_20191116222052.jpg微信图片_20191116222052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276725" y="1427480"/>
            <a:ext cx="2351405" cy="4524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 descr="C:\Users\baowang\Desktop\SKEMA共享课程\微信图片_20191116223019.jpg微信图片_20191116223019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145780" y="1934845"/>
            <a:ext cx="2311400" cy="4540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1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2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animBg="1"/>
      <p:bldP spid="7203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83" name="Group 15"/>
          <p:cNvGrpSpPr/>
          <p:nvPr/>
        </p:nvGrpSpPr>
        <p:grpSpPr bwMode="auto">
          <a:xfrm>
            <a:off x="6096000" y="1749425"/>
            <a:ext cx="1876425" cy="1849438"/>
            <a:chOff x="0" y="0"/>
            <a:chExt cx="1876328" cy="1848958"/>
          </a:xfrm>
        </p:grpSpPr>
        <p:sp>
          <p:nvSpPr>
            <p:cNvPr id="6174" name="文本框 22"/>
            <p:cNvSpPr>
              <a:spLocks noChangeArrowheads="1"/>
            </p:cNvSpPr>
            <p:nvPr/>
          </p:nvSpPr>
          <p:spPr bwMode="auto">
            <a:xfrm>
              <a:off x="874842" y="40240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</a:p>
          </p:txBody>
        </p:sp>
      </p:grpSp>
      <p:grpSp>
        <p:nvGrpSpPr>
          <p:cNvPr id="7187" name="Group 19"/>
          <p:cNvGrpSpPr/>
          <p:nvPr/>
        </p:nvGrpSpPr>
        <p:grpSpPr bwMode="auto">
          <a:xfrm>
            <a:off x="8007350" y="1749425"/>
            <a:ext cx="1787525" cy="1870075"/>
            <a:chOff x="0" y="0"/>
            <a:chExt cx="1787244" cy="1870396"/>
          </a:xfrm>
        </p:grpSpPr>
        <p:sp>
          <p:nvSpPr>
            <p:cNvPr id="6173" name="文本框 23"/>
            <p:cNvSpPr>
              <a:spLocks noChangeArrowheads="1"/>
            </p:cNvSpPr>
            <p:nvPr/>
          </p:nvSpPr>
          <p:spPr bwMode="auto">
            <a:xfrm>
              <a:off x="138851" y="423846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</a:t>
              </a:r>
            </a:p>
          </p:txBody>
        </p:sp>
      </p:grpSp>
      <p:grpSp>
        <p:nvGrpSpPr>
          <p:cNvPr id="7191" name="Group 23"/>
          <p:cNvGrpSpPr/>
          <p:nvPr/>
        </p:nvGrpSpPr>
        <p:grpSpPr bwMode="auto">
          <a:xfrm>
            <a:off x="6096000" y="3660775"/>
            <a:ext cx="1787525" cy="1787525"/>
            <a:chOff x="0" y="0"/>
            <a:chExt cx="1787244" cy="1787244"/>
          </a:xfrm>
        </p:grpSpPr>
        <p:sp>
          <p:nvSpPr>
            <p:cNvPr id="6172" name="文本框 24"/>
            <p:cNvSpPr>
              <a:spLocks noChangeArrowheads="1"/>
            </p:cNvSpPr>
            <p:nvPr/>
          </p:nvSpPr>
          <p:spPr bwMode="auto">
            <a:xfrm>
              <a:off x="697106" y="3688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</a:t>
              </a:r>
            </a:p>
          </p:txBody>
        </p:sp>
      </p:grpSp>
      <p:grpSp>
        <p:nvGrpSpPr>
          <p:cNvPr id="7195" name="Group 27"/>
          <p:cNvGrpSpPr/>
          <p:nvPr/>
        </p:nvGrpSpPr>
        <p:grpSpPr bwMode="auto">
          <a:xfrm>
            <a:off x="8007350" y="3660775"/>
            <a:ext cx="1787525" cy="1787525"/>
            <a:chOff x="0" y="0"/>
            <a:chExt cx="1787244" cy="1787244"/>
          </a:xfrm>
        </p:grpSpPr>
        <p:sp>
          <p:nvSpPr>
            <p:cNvPr id="6171" name="文本框 25"/>
            <p:cNvSpPr>
              <a:spLocks noChangeArrowheads="1"/>
            </p:cNvSpPr>
            <p:nvPr/>
          </p:nvSpPr>
          <p:spPr bwMode="auto">
            <a:xfrm>
              <a:off x="231836" y="5627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</a:t>
              </a:r>
            </a:p>
          </p:txBody>
        </p:sp>
      </p:grpSp>
      <p:sp>
        <p:nvSpPr>
          <p:cNvPr id="7199" name="直接连接符 31"/>
          <p:cNvSpPr>
            <a:spLocks noChangeShapeType="1"/>
          </p:cNvSpPr>
          <p:nvPr/>
        </p:nvSpPr>
        <p:spPr bwMode="auto">
          <a:xfrm flipH="1" flipV="1">
            <a:off x="8942090" y="1633519"/>
            <a:ext cx="2341691" cy="0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3" name="文本框 35"/>
          <p:cNvSpPr>
            <a:spLocks noChangeArrowheads="1"/>
          </p:cNvSpPr>
          <p:nvPr/>
        </p:nvSpPr>
        <p:spPr bwMode="auto">
          <a:xfrm>
            <a:off x="10050353" y="1111142"/>
            <a:ext cx="21597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对比</a:t>
            </a:r>
          </a:p>
        </p:txBody>
      </p:sp>
      <p:pic>
        <p:nvPicPr>
          <p:cNvPr id="4" name="图片 3" descr="C:\Users\baowang\Desktop\SKEMA共享课程\微信图片_20191116230428.jpg微信图片_20191116230428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875405" y="1555115"/>
            <a:ext cx="2796540" cy="49733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 descr="C:\Users\baowang\Desktop\SKEMA共享课程\微信图片_20191116231406.jpg微信图片_20191116231406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314565" y="1914525"/>
            <a:ext cx="2458720" cy="43713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1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2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bldLvl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bldLvl="0" animBg="1"/>
      <p:bldP spid="720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9" name="直接连接符 31"/>
          <p:cNvSpPr>
            <a:spLocks noChangeShapeType="1"/>
          </p:cNvSpPr>
          <p:nvPr/>
        </p:nvSpPr>
        <p:spPr bwMode="auto">
          <a:xfrm flipH="1" flipV="1">
            <a:off x="8942090" y="1633519"/>
            <a:ext cx="2341691" cy="0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203" name="文本框 35"/>
          <p:cNvSpPr>
            <a:spLocks noChangeArrowheads="1"/>
          </p:cNvSpPr>
          <p:nvPr/>
        </p:nvSpPr>
        <p:spPr bwMode="auto">
          <a:xfrm>
            <a:off x="9541536" y="1153412"/>
            <a:ext cx="215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Highlights</a:t>
            </a:r>
            <a:endParaRPr lang="zh-CN" altLang="en-US" sz="3200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6180" y="2048510"/>
            <a:ext cx="803973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>
                <a:sym typeface="+mn-ea"/>
              </a:rPr>
              <a:t>拥有完善美观的前端界面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将百度人脸</a:t>
            </a:r>
            <a:r>
              <a:rPr lang="en-US" altLang="zh-CN" sz="2400"/>
              <a:t>API</a:t>
            </a:r>
            <a:r>
              <a:rPr lang="zh-CN" altLang="en-US" sz="2400"/>
              <a:t>和打卡签到系统结合</a:t>
            </a: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/>
              <a:t>结合阿里云，实现后端代码、数据库的云存储、云计算</a:t>
            </a: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 sz="2400"/>
              <a:t>android+html+vue</a:t>
            </a:r>
            <a:r>
              <a:rPr lang="zh-CN" altLang="en-US" sz="2400"/>
              <a:t>的混合式开发</a:t>
            </a: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animBg="1"/>
      <p:bldP spid="720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04</a:t>
            </a: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169790" y="3828505"/>
            <a:ext cx="58240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Progress and Optimization</a:t>
            </a:r>
            <a:endParaRPr lang="zh-CN" altLang="en-US" sz="40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 bwMode="auto">
          <a:xfrm>
            <a:off x="0" y="1517271"/>
            <a:ext cx="12192000" cy="47334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65217" name="矩形 27"/>
          <p:cNvSpPr>
            <a:spLocks noChangeArrowheads="1"/>
          </p:cNvSpPr>
          <p:nvPr/>
        </p:nvSpPr>
        <p:spPr bwMode="auto">
          <a:xfrm>
            <a:off x="21167" y="2899834"/>
            <a:ext cx="3130551" cy="1022351"/>
          </a:xfrm>
          <a:prstGeom prst="rect">
            <a:avLst/>
          </a:pr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18" name="矩形 28"/>
          <p:cNvSpPr>
            <a:spLocks noChangeArrowheads="1"/>
          </p:cNvSpPr>
          <p:nvPr/>
        </p:nvSpPr>
        <p:spPr bwMode="auto">
          <a:xfrm>
            <a:off x="21167" y="3862918"/>
            <a:ext cx="3130551" cy="1022349"/>
          </a:xfrm>
          <a:prstGeom prst="rect">
            <a:avLst/>
          </a:pr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19" name="矩形 29"/>
          <p:cNvSpPr>
            <a:spLocks noChangeArrowheads="1"/>
          </p:cNvSpPr>
          <p:nvPr/>
        </p:nvSpPr>
        <p:spPr bwMode="auto">
          <a:xfrm>
            <a:off x="21167" y="4828118"/>
            <a:ext cx="3130551" cy="1022349"/>
          </a:xfrm>
          <a:prstGeom prst="rect">
            <a:avLst/>
          </a:prstGeom>
          <a:solidFill>
            <a:srgbClr val="F5B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grpSp>
        <p:nvGrpSpPr>
          <p:cNvPr id="265220" name="Group 5"/>
          <p:cNvGrpSpPr/>
          <p:nvPr/>
        </p:nvGrpSpPr>
        <p:grpSpPr bwMode="auto">
          <a:xfrm>
            <a:off x="2459567" y="2305052"/>
            <a:ext cx="6944784" cy="2950633"/>
            <a:chOff x="0" y="0"/>
            <a:chExt cx="1471922" cy="1771329"/>
          </a:xfrm>
        </p:grpSpPr>
        <p:sp>
          <p:nvSpPr>
            <p:cNvPr id="265237" name="矩形 31"/>
            <p:cNvSpPr>
              <a:spLocks noChangeArrowheads="1"/>
            </p:cNvSpPr>
            <p:nvPr/>
          </p:nvSpPr>
          <p:spPr bwMode="auto">
            <a:xfrm>
              <a:off x="0" y="0"/>
              <a:ext cx="1471922" cy="613738"/>
            </a:xfrm>
            <a:prstGeom prst="rect">
              <a:avLst/>
            </a:pr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5238" name="矩形 32"/>
            <p:cNvSpPr>
              <a:spLocks noChangeArrowheads="1"/>
            </p:cNvSpPr>
            <p:nvPr/>
          </p:nvSpPr>
          <p:spPr bwMode="auto">
            <a:xfrm>
              <a:off x="0" y="578159"/>
              <a:ext cx="1471922" cy="615009"/>
            </a:xfrm>
            <a:prstGeom prst="rect">
              <a:avLst/>
            </a:pr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5239" name="矩形 33"/>
            <p:cNvSpPr>
              <a:spLocks noChangeArrowheads="1"/>
            </p:cNvSpPr>
            <p:nvPr/>
          </p:nvSpPr>
          <p:spPr bwMode="auto">
            <a:xfrm>
              <a:off x="0" y="1157590"/>
              <a:ext cx="1471922" cy="613739"/>
            </a:xfrm>
            <a:prstGeom prst="rect">
              <a:avLst/>
            </a:prstGeom>
            <a:solidFill>
              <a:srgbClr val="F5B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0"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65221" name="直角三角形 34"/>
          <p:cNvSpPr>
            <a:spLocks noChangeArrowheads="1"/>
          </p:cNvSpPr>
          <p:nvPr/>
        </p:nvSpPr>
        <p:spPr bwMode="auto">
          <a:xfrm rot="16200000" flipH="1">
            <a:off x="2554818" y="5230285"/>
            <a:ext cx="620183" cy="620183"/>
          </a:xfrm>
          <a:prstGeom prst="rtTriangle">
            <a:avLst/>
          </a:prstGeom>
          <a:solidFill>
            <a:srgbClr val="F19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22" name="TextBox 35"/>
          <p:cNvSpPr txBox="1">
            <a:spLocks noChangeArrowheads="1"/>
          </p:cNvSpPr>
          <p:nvPr/>
        </p:nvSpPr>
        <p:spPr bwMode="auto">
          <a:xfrm>
            <a:off x="666751" y="2694518"/>
            <a:ext cx="12234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8000" b="1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kumimoji="0" lang="zh-CN" altLang="en-US" sz="80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5223" name="TextBox 36"/>
          <p:cNvSpPr txBox="1">
            <a:spLocks noChangeArrowheads="1"/>
          </p:cNvSpPr>
          <p:nvPr/>
        </p:nvSpPr>
        <p:spPr bwMode="auto">
          <a:xfrm>
            <a:off x="666751" y="3676652"/>
            <a:ext cx="12234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8000" b="1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kumimoji="0" lang="zh-CN" altLang="en-US" sz="80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5224" name="TextBox 37"/>
          <p:cNvSpPr txBox="1">
            <a:spLocks noChangeArrowheads="1"/>
          </p:cNvSpPr>
          <p:nvPr/>
        </p:nvSpPr>
        <p:spPr bwMode="auto">
          <a:xfrm>
            <a:off x="666751" y="4660901"/>
            <a:ext cx="12234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8000" b="1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  <a:endParaRPr kumimoji="0" lang="zh-CN" altLang="en-US" sz="80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5225" name="TextBox 53"/>
          <p:cNvSpPr txBox="1">
            <a:spLocks noChangeArrowheads="1"/>
          </p:cNvSpPr>
          <p:nvPr/>
        </p:nvSpPr>
        <p:spPr bwMode="auto">
          <a:xfrm>
            <a:off x="2749551" y="2549279"/>
            <a:ext cx="6087533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665"/>
              </a:lnSpc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团队合作、时间管理</a:t>
            </a:r>
            <a:endParaRPr kumimoji="0"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226" name="TextBox 56"/>
          <p:cNvSpPr txBox="1">
            <a:spLocks noChangeArrowheads="1"/>
          </p:cNvSpPr>
          <p:nvPr/>
        </p:nvSpPr>
        <p:spPr bwMode="auto">
          <a:xfrm>
            <a:off x="2713355" y="3575685"/>
            <a:ext cx="6078855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665"/>
              </a:lnSpc>
            </a:pPr>
            <a:r>
              <a:rPr kumimoji="0"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安卓开发、数据库、</a:t>
            </a:r>
            <a:r>
              <a:rPr kumimoji="0"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kumimoji="0"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、云服务等的学习</a:t>
            </a:r>
          </a:p>
        </p:txBody>
      </p:sp>
      <p:sp>
        <p:nvSpPr>
          <p:cNvPr id="265227" name="TextBox 57"/>
          <p:cNvSpPr txBox="1">
            <a:spLocks noChangeArrowheads="1"/>
          </p:cNvSpPr>
          <p:nvPr/>
        </p:nvSpPr>
        <p:spPr bwMode="auto">
          <a:xfrm>
            <a:off x="2713566" y="4531614"/>
            <a:ext cx="6087533" cy="43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665"/>
              </a:lnSpc>
            </a:pPr>
            <a:r>
              <a:rPr kumimoji="0" lang="zh-CN" sz="2800" dirty="0">
                <a:solidFill>
                  <a:srgbClr val="FFFFFF"/>
                </a:solidFill>
                <a:ea typeface="微软雅黑" panose="020B0503020204020204" pitchFamily="34" charset="-122"/>
              </a:rPr>
              <a:t>突破自我、书写更精彩的简历</a:t>
            </a:r>
            <a:endParaRPr kumimoji="0" 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228" name="矩形 71"/>
          <p:cNvSpPr>
            <a:spLocks noChangeArrowheads="1"/>
          </p:cNvSpPr>
          <p:nvPr/>
        </p:nvSpPr>
        <p:spPr bwMode="auto">
          <a:xfrm>
            <a:off x="8782051" y="1686984"/>
            <a:ext cx="3111500" cy="1022349"/>
          </a:xfrm>
          <a:prstGeom prst="rect">
            <a:avLst/>
          </a:pr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29" name="矩形 72"/>
          <p:cNvSpPr>
            <a:spLocks noChangeArrowheads="1"/>
          </p:cNvSpPr>
          <p:nvPr/>
        </p:nvSpPr>
        <p:spPr bwMode="auto">
          <a:xfrm>
            <a:off x="8782051" y="2650067"/>
            <a:ext cx="3111500" cy="1022351"/>
          </a:xfrm>
          <a:prstGeom prst="rect">
            <a:avLst/>
          </a:pr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sp>
        <p:nvSpPr>
          <p:cNvPr id="265230" name="矩形 73"/>
          <p:cNvSpPr>
            <a:spLocks noChangeArrowheads="1"/>
          </p:cNvSpPr>
          <p:nvPr/>
        </p:nvSpPr>
        <p:spPr bwMode="auto">
          <a:xfrm>
            <a:off x="8782051" y="3615267"/>
            <a:ext cx="3111500" cy="1022351"/>
          </a:xfrm>
          <a:prstGeom prst="rect">
            <a:avLst/>
          </a:prstGeom>
          <a:solidFill>
            <a:srgbClr val="F5B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grpSp>
        <p:nvGrpSpPr>
          <p:cNvPr id="265231" name="Group 19"/>
          <p:cNvGrpSpPr/>
          <p:nvPr/>
        </p:nvGrpSpPr>
        <p:grpSpPr bwMode="auto">
          <a:xfrm>
            <a:off x="10047818" y="1839384"/>
            <a:ext cx="579967" cy="582083"/>
            <a:chOff x="0" y="0"/>
            <a:chExt cx="293688" cy="293688"/>
          </a:xfrm>
        </p:grpSpPr>
        <p:sp>
          <p:nvSpPr>
            <p:cNvPr id="265235" name="Freeform 49"/>
            <p:cNvSpPr>
              <a:spLocks noEditPoints="1"/>
            </p:cNvSpPr>
            <p:nvPr/>
          </p:nvSpPr>
          <p:spPr bwMode="auto">
            <a:xfrm>
              <a:off x="0" y="0"/>
              <a:ext cx="293688" cy="293688"/>
            </a:xfrm>
            <a:custGeom>
              <a:avLst/>
              <a:gdLst>
                <a:gd name="T0" fmla="*/ 552901547 w 78"/>
                <a:gd name="T1" fmla="*/ 1105803094 h 78"/>
                <a:gd name="T2" fmla="*/ 1105803094 w 78"/>
                <a:gd name="T3" fmla="*/ 552901547 h 78"/>
                <a:gd name="T4" fmla="*/ 552901547 w 78"/>
                <a:gd name="T5" fmla="*/ 0 h 78"/>
                <a:gd name="T6" fmla="*/ 0 w 78"/>
                <a:gd name="T7" fmla="*/ 552901547 h 78"/>
                <a:gd name="T8" fmla="*/ 552901547 w 78"/>
                <a:gd name="T9" fmla="*/ 1105803094 h 78"/>
                <a:gd name="T10" fmla="*/ 552901547 w 78"/>
                <a:gd name="T11" fmla="*/ 85060328 h 78"/>
                <a:gd name="T12" fmla="*/ 1020742766 w 78"/>
                <a:gd name="T13" fmla="*/ 552901547 h 78"/>
                <a:gd name="T14" fmla="*/ 552901547 w 78"/>
                <a:gd name="T15" fmla="*/ 1020742766 h 78"/>
                <a:gd name="T16" fmla="*/ 85060328 w 78"/>
                <a:gd name="T17" fmla="*/ 552901547 h 78"/>
                <a:gd name="T18" fmla="*/ 552901547 w 78"/>
                <a:gd name="T19" fmla="*/ 85060328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61" y="78"/>
                    <a:pt x="78" y="60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60"/>
                    <a:pt x="18" y="78"/>
                    <a:pt x="39" y="78"/>
                  </a:cubicBezTo>
                  <a:close/>
                  <a:moveTo>
                    <a:pt x="39" y="6"/>
                  </a:moveTo>
                  <a:cubicBezTo>
                    <a:pt x="57" y="6"/>
                    <a:pt x="72" y="20"/>
                    <a:pt x="72" y="39"/>
                  </a:cubicBezTo>
                  <a:cubicBezTo>
                    <a:pt x="72" y="57"/>
                    <a:pt x="57" y="72"/>
                    <a:pt x="39" y="72"/>
                  </a:cubicBezTo>
                  <a:cubicBezTo>
                    <a:pt x="21" y="72"/>
                    <a:pt x="6" y="57"/>
                    <a:pt x="6" y="39"/>
                  </a:cubicBezTo>
                  <a:cubicBezTo>
                    <a:pt x="6" y="20"/>
                    <a:pt x="21" y="6"/>
                    <a:pt x="39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5236" name="Freeform 50"/>
            <p:cNvSpPr/>
            <p:nvPr/>
          </p:nvSpPr>
          <p:spPr bwMode="auto">
            <a:xfrm>
              <a:off x="136525" y="52388"/>
              <a:ext cx="88900" cy="157163"/>
            </a:xfrm>
            <a:custGeom>
              <a:avLst/>
              <a:gdLst>
                <a:gd name="T0" fmla="*/ 260695546 w 24"/>
                <a:gd name="T1" fmla="*/ 574097729 h 42"/>
                <a:gd name="T2" fmla="*/ 288139717 w 24"/>
                <a:gd name="T3" fmla="*/ 588100204 h 42"/>
                <a:gd name="T4" fmla="*/ 315580183 w 24"/>
                <a:gd name="T5" fmla="*/ 574097729 h 42"/>
                <a:gd name="T6" fmla="*/ 315580183 w 24"/>
                <a:gd name="T7" fmla="*/ 504085355 h 42"/>
                <a:gd name="T8" fmla="*/ 82325104 w 24"/>
                <a:gd name="T9" fmla="*/ 322053181 h 42"/>
                <a:gd name="T10" fmla="*/ 82325104 w 24"/>
                <a:gd name="T11" fmla="*/ 42007425 h 42"/>
                <a:gd name="T12" fmla="*/ 41164404 w 24"/>
                <a:gd name="T13" fmla="*/ 0 h 42"/>
                <a:gd name="T14" fmla="*/ 0 w 24"/>
                <a:gd name="T15" fmla="*/ 42007425 h 42"/>
                <a:gd name="T16" fmla="*/ 0 w 24"/>
                <a:gd name="T17" fmla="*/ 350058131 h 42"/>
                <a:gd name="T18" fmla="*/ 13720233 w 24"/>
                <a:gd name="T19" fmla="*/ 378063080 h 42"/>
                <a:gd name="T20" fmla="*/ 260695546 w 24"/>
                <a:gd name="T21" fmla="*/ 574097729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42">
                  <a:moveTo>
                    <a:pt x="19" y="41"/>
                  </a:moveTo>
                  <a:cubicBezTo>
                    <a:pt x="20" y="42"/>
                    <a:pt x="20" y="42"/>
                    <a:pt x="21" y="42"/>
                  </a:cubicBezTo>
                  <a:cubicBezTo>
                    <a:pt x="22" y="42"/>
                    <a:pt x="23" y="41"/>
                    <a:pt x="23" y="41"/>
                  </a:cubicBezTo>
                  <a:cubicBezTo>
                    <a:pt x="24" y="39"/>
                    <a:pt x="24" y="37"/>
                    <a:pt x="23" y="36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6"/>
                    <a:pt x="1" y="27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65232" name="Freeform 48"/>
          <p:cNvSpPr>
            <a:spLocks noEditPoints="1"/>
          </p:cNvSpPr>
          <p:nvPr/>
        </p:nvSpPr>
        <p:spPr bwMode="auto">
          <a:xfrm>
            <a:off x="10096500" y="2872317"/>
            <a:ext cx="442384" cy="457200"/>
          </a:xfrm>
          <a:custGeom>
            <a:avLst/>
            <a:gdLst>
              <a:gd name="T0" fmla="*/ 69367735 w 69"/>
              <a:gd name="T1" fmla="*/ 1729123676 h 68"/>
              <a:gd name="T2" fmla="*/ 1526042076 w 69"/>
              <a:gd name="T3" fmla="*/ 1729123676 h 68"/>
              <a:gd name="T4" fmla="*/ 1595409811 w 69"/>
              <a:gd name="T5" fmla="*/ 1652838512 h 68"/>
              <a:gd name="T6" fmla="*/ 1595409811 w 69"/>
              <a:gd name="T7" fmla="*/ 584851249 h 68"/>
              <a:gd name="T8" fmla="*/ 1572285630 w 69"/>
              <a:gd name="T9" fmla="*/ 533996153 h 68"/>
              <a:gd name="T10" fmla="*/ 1294824308 w 69"/>
              <a:gd name="T11" fmla="*/ 279710590 h 68"/>
              <a:gd name="T12" fmla="*/ 1063606541 w 69"/>
              <a:gd name="T13" fmla="*/ 25430069 h 68"/>
              <a:gd name="T14" fmla="*/ 1040482359 w 69"/>
              <a:gd name="T15" fmla="*/ 0 h 68"/>
              <a:gd name="T16" fmla="*/ 1040482359 w 69"/>
              <a:gd name="T17" fmla="*/ 0 h 68"/>
              <a:gd name="T18" fmla="*/ 1017362987 w 69"/>
              <a:gd name="T19" fmla="*/ 0 h 68"/>
              <a:gd name="T20" fmla="*/ 69367735 w 69"/>
              <a:gd name="T21" fmla="*/ 0 h 68"/>
              <a:gd name="T22" fmla="*/ 0 w 69"/>
              <a:gd name="T23" fmla="*/ 76285165 h 68"/>
              <a:gd name="T24" fmla="*/ 0 w 69"/>
              <a:gd name="T25" fmla="*/ 1652838512 h 68"/>
              <a:gd name="T26" fmla="*/ 69367735 w 69"/>
              <a:gd name="T27" fmla="*/ 1729123676 h 68"/>
              <a:gd name="T28" fmla="*/ 1317948489 w 69"/>
              <a:gd name="T29" fmla="*/ 508566084 h 68"/>
              <a:gd name="T30" fmla="*/ 1086730722 w 69"/>
              <a:gd name="T31" fmla="*/ 508566084 h 68"/>
              <a:gd name="T32" fmla="*/ 1086730722 w 69"/>
              <a:gd name="T33" fmla="*/ 254280521 h 68"/>
              <a:gd name="T34" fmla="*/ 1202337201 w 69"/>
              <a:gd name="T35" fmla="*/ 381425824 h 68"/>
              <a:gd name="T36" fmla="*/ 1317948489 w 69"/>
              <a:gd name="T37" fmla="*/ 508566084 h 68"/>
              <a:gd name="T38" fmla="*/ 138730661 w 69"/>
              <a:gd name="T39" fmla="*/ 152570329 h 68"/>
              <a:gd name="T40" fmla="*/ 947995252 w 69"/>
              <a:gd name="T41" fmla="*/ 152570329 h 68"/>
              <a:gd name="T42" fmla="*/ 947995252 w 69"/>
              <a:gd name="T43" fmla="*/ 584851249 h 68"/>
              <a:gd name="T44" fmla="*/ 1017362987 w 69"/>
              <a:gd name="T45" fmla="*/ 661136413 h 68"/>
              <a:gd name="T46" fmla="*/ 1456679150 w 69"/>
              <a:gd name="T47" fmla="*/ 661136413 h 68"/>
              <a:gd name="T48" fmla="*/ 1456679150 w 69"/>
              <a:gd name="T49" fmla="*/ 1576553347 h 68"/>
              <a:gd name="T50" fmla="*/ 138730661 w 69"/>
              <a:gd name="T51" fmla="*/ 1576553347 h 68"/>
              <a:gd name="T52" fmla="*/ 138730661 w 69"/>
              <a:gd name="T53" fmla="*/ 152570329 h 6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9" h="68">
                <a:moveTo>
                  <a:pt x="3" y="68"/>
                </a:moveTo>
                <a:cubicBezTo>
                  <a:pt x="66" y="68"/>
                  <a:pt x="66" y="68"/>
                  <a:pt x="66" y="68"/>
                </a:cubicBezTo>
                <a:cubicBezTo>
                  <a:pt x="67" y="68"/>
                  <a:pt x="69" y="67"/>
                  <a:pt x="69" y="65"/>
                </a:cubicBezTo>
                <a:cubicBezTo>
                  <a:pt x="69" y="23"/>
                  <a:pt x="69" y="23"/>
                  <a:pt x="69" y="23"/>
                </a:cubicBezTo>
                <a:cubicBezTo>
                  <a:pt x="69" y="22"/>
                  <a:pt x="68" y="21"/>
                  <a:pt x="68" y="21"/>
                </a:cubicBezTo>
                <a:cubicBezTo>
                  <a:pt x="56" y="11"/>
                  <a:pt x="56" y="11"/>
                  <a:pt x="56" y="1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1" y="68"/>
                  <a:pt x="3" y="68"/>
                </a:cubicBezTo>
                <a:close/>
                <a:moveTo>
                  <a:pt x="57" y="20"/>
                </a:moveTo>
                <a:cubicBezTo>
                  <a:pt x="47" y="20"/>
                  <a:pt x="47" y="20"/>
                  <a:pt x="47" y="20"/>
                </a:cubicBezTo>
                <a:cubicBezTo>
                  <a:pt x="47" y="10"/>
                  <a:pt x="47" y="10"/>
                  <a:pt x="47" y="10"/>
                </a:cubicBezTo>
                <a:cubicBezTo>
                  <a:pt x="52" y="15"/>
                  <a:pt x="52" y="15"/>
                  <a:pt x="52" y="15"/>
                </a:cubicBezTo>
                <a:lnTo>
                  <a:pt x="57" y="20"/>
                </a:lnTo>
                <a:close/>
                <a:moveTo>
                  <a:pt x="6" y="6"/>
                </a:moveTo>
                <a:cubicBezTo>
                  <a:pt x="41" y="6"/>
                  <a:pt x="41" y="6"/>
                  <a:pt x="41" y="6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5"/>
                  <a:pt x="42" y="26"/>
                  <a:pt x="44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3" y="62"/>
                  <a:pt x="63" y="62"/>
                  <a:pt x="63" y="62"/>
                </a:cubicBezTo>
                <a:cubicBezTo>
                  <a:pt x="6" y="62"/>
                  <a:pt x="6" y="62"/>
                  <a:pt x="6" y="62"/>
                </a:cubicBez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5233" name="Freeform 22"/>
          <p:cNvSpPr/>
          <p:nvPr/>
        </p:nvSpPr>
        <p:spPr bwMode="auto">
          <a:xfrm>
            <a:off x="10047818" y="3862917"/>
            <a:ext cx="484716" cy="482600"/>
          </a:xfrm>
          <a:custGeom>
            <a:avLst/>
            <a:gdLst>
              <a:gd name="T0" fmla="*/ 1629181744 w 78"/>
              <a:gd name="T1" fmla="*/ 596597014 h 77"/>
              <a:gd name="T2" fmla="*/ 1151289054 w 78"/>
              <a:gd name="T3" fmla="*/ 596597014 h 77"/>
              <a:gd name="T4" fmla="*/ 912342709 w 78"/>
              <a:gd name="T5" fmla="*/ 44190805 h 77"/>
              <a:gd name="T6" fmla="*/ 782005373 w 78"/>
              <a:gd name="T7" fmla="*/ 44190805 h 77"/>
              <a:gd name="T8" fmla="*/ 543059028 w 78"/>
              <a:gd name="T9" fmla="*/ 596597014 h 77"/>
              <a:gd name="T10" fmla="*/ 65166338 w 78"/>
              <a:gd name="T11" fmla="*/ 596597014 h 77"/>
              <a:gd name="T12" fmla="*/ 0 w 78"/>
              <a:gd name="T13" fmla="*/ 640787819 h 77"/>
              <a:gd name="T14" fmla="*/ 21723666 w 78"/>
              <a:gd name="T15" fmla="*/ 707076376 h 77"/>
              <a:gd name="T16" fmla="*/ 369279020 w 78"/>
              <a:gd name="T17" fmla="*/ 1038519162 h 77"/>
              <a:gd name="T18" fmla="*/ 217222679 w 78"/>
              <a:gd name="T19" fmla="*/ 1613013723 h 77"/>
              <a:gd name="T20" fmla="*/ 238946345 w 78"/>
              <a:gd name="T21" fmla="*/ 1679302280 h 77"/>
              <a:gd name="T22" fmla="*/ 325836349 w 78"/>
              <a:gd name="T23" fmla="*/ 1701400032 h 77"/>
              <a:gd name="T24" fmla="*/ 847176371 w 78"/>
              <a:gd name="T25" fmla="*/ 1392054999 h 77"/>
              <a:gd name="T26" fmla="*/ 1390235399 w 78"/>
              <a:gd name="T27" fmla="*/ 1701400032 h 77"/>
              <a:gd name="T28" fmla="*/ 1411959065 w 78"/>
              <a:gd name="T29" fmla="*/ 1701400032 h 77"/>
              <a:gd name="T30" fmla="*/ 1455401737 w 78"/>
              <a:gd name="T31" fmla="*/ 1679302280 h 77"/>
              <a:gd name="T32" fmla="*/ 1477125403 w 78"/>
              <a:gd name="T33" fmla="*/ 1613013723 h 77"/>
              <a:gd name="T34" fmla="*/ 1325069061 w 78"/>
              <a:gd name="T35" fmla="*/ 1038519162 h 77"/>
              <a:gd name="T36" fmla="*/ 1672624416 w 78"/>
              <a:gd name="T37" fmla="*/ 707076376 h 77"/>
              <a:gd name="T38" fmla="*/ 1694348082 w 78"/>
              <a:gd name="T39" fmla="*/ 640787819 h 77"/>
              <a:gd name="T40" fmla="*/ 1629181744 w 78"/>
              <a:gd name="T41" fmla="*/ 596597014 h 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8" h="77">
                <a:moveTo>
                  <a:pt x="75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42" y="2"/>
                  <a:pt x="42" y="2"/>
                  <a:pt x="42" y="2"/>
                </a:cubicBezTo>
                <a:cubicBezTo>
                  <a:pt x="41" y="0"/>
                  <a:pt x="37" y="0"/>
                  <a:pt x="36" y="2"/>
                </a:cubicBezTo>
                <a:cubicBezTo>
                  <a:pt x="25" y="27"/>
                  <a:pt x="25" y="27"/>
                  <a:pt x="25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7"/>
                  <a:pt x="1" y="27"/>
                  <a:pt x="0" y="29"/>
                </a:cubicBezTo>
                <a:cubicBezTo>
                  <a:pt x="0" y="30"/>
                  <a:pt x="0" y="31"/>
                  <a:pt x="1" y="32"/>
                </a:cubicBezTo>
                <a:cubicBezTo>
                  <a:pt x="17" y="47"/>
                  <a:pt x="17" y="47"/>
                  <a:pt x="17" y="47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4"/>
                  <a:pt x="10" y="76"/>
                  <a:pt x="11" y="76"/>
                </a:cubicBezTo>
                <a:cubicBezTo>
                  <a:pt x="12" y="77"/>
                  <a:pt x="14" y="77"/>
                  <a:pt x="15" y="77"/>
                </a:cubicBezTo>
                <a:cubicBezTo>
                  <a:pt x="39" y="63"/>
                  <a:pt x="39" y="63"/>
                  <a:pt x="39" y="63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65" y="77"/>
                  <a:pt x="65" y="77"/>
                </a:cubicBezTo>
                <a:cubicBezTo>
                  <a:pt x="66" y="77"/>
                  <a:pt x="66" y="77"/>
                  <a:pt x="67" y="76"/>
                </a:cubicBezTo>
                <a:cubicBezTo>
                  <a:pt x="68" y="76"/>
                  <a:pt x="68" y="74"/>
                  <a:pt x="68" y="73"/>
                </a:cubicBezTo>
                <a:cubicBezTo>
                  <a:pt x="61" y="47"/>
                  <a:pt x="61" y="47"/>
                  <a:pt x="61" y="47"/>
                </a:cubicBezTo>
                <a:cubicBezTo>
                  <a:pt x="77" y="32"/>
                  <a:pt x="77" y="32"/>
                  <a:pt x="77" y="32"/>
                </a:cubicBezTo>
                <a:cubicBezTo>
                  <a:pt x="78" y="31"/>
                  <a:pt x="78" y="30"/>
                  <a:pt x="78" y="29"/>
                </a:cubicBezTo>
                <a:cubicBezTo>
                  <a:pt x="78" y="27"/>
                  <a:pt x="76" y="27"/>
                  <a:pt x="75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5234" name="直角三角形 84"/>
          <p:cNvSpPr>
            <a:spLocks noChangeArrowheads="1"/>
          </p:cNvSpPr>
          <p:nvPr/>
        </p:nvSpPr>
        <p:spPr bwMode="auto">
          <a:xfrm rot="16200000" flipH="1">
            <a:off x="8801100" y="4637617"/>
            <a:ext cx="618067" cy="618067"/>
          </a:xfrm>
          <a:prstGeom prst="rtTriangle">
            <a:avLst/>
          </a:prstGeom>
          <a:solidFill>
            <a:srgbClr val="F19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Group 2"/>
          <p:cNvGrpSpPr/>
          <p:nvPr/>
        </p:nvGrpSpPr>
        <p:grpSpPr bwMode="auto">
          <a:xfrm rot="10800000" flipV="1">
            <a:off x="0" y="0"/>
            <a:ext cx="13944601" cy="575733"/>
            <a:chOff x="0" y="0"/>
            <a:chExt cx="10464883" cy="432048"/>
          </a:xfrm>
        </p:grpSpPr>
        <p:sp>
          <p:nvSpPr>
            <p:cNvPr id="39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2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5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6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7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9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0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2" name="椭圆 63"/>
          <p:cNvSpPr/>
          <p:nvPr/>
        </p:nvSpPr>
        <p:spPr bwMode="auto">
          <a:xfrm rot="10800000">
            <a:off x="3500955" y="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3" name="椭圆 63"/>
          <p:cNvSpPr/>
          <p:nvPr/>
        </p:nvSpPr>
        <p:spPr bwMode="auto">
          <a:xfrm rot="10800000">
            <a:off x="1139438" y="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4" name="椭圆 63"/>
          <p:cNvSpPr/>
          <p:nvPr/>
        </p:nvSpPr>
        <p:spPr bwMode="auto">
          <a:xfrm rot="10800000">
            <a:off x="-6245" y="-493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5" name="椭圆 63"/>
          <p:cNvSpPr/>
          <p:nvPr/>
        </p:nvSpPr>
        <p:spPr bwMode="auto">
          <a:xfrm rot="10800000">
            <a:off x="6976529" y="-4123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6" name="椭圆 63"/>
          <p:cNvSpPr/>
          <p:nvPr/>
        </p:nvSpPr>
        <p:spPr bwMode="auto">
          <a:xfrm rot="10800000">
            <a:off x="10463609" y="2272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2AC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7" name="椭圆 63"/>
          <p:cNvSpPr/>
          <p:nvPr/>
        </p:nvSpPr>
        <p:spPr bwMode="auto">
          <a:xfrm rot="10800000">
            <a:off x="4635548" y="-11376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8" name="椭圆 63"/>
          <p:cNvSpPr/>
          <p:nvPr/>
        </p:nvSpPr>
        <p:spPr bwMode="auto">
          <a:xfrm rot="10800000">
            <a:off x="8127297" y="-250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" name="椭圆 63"/>
          <p:cNvSpPr/>
          <p:nvPr/>
        </p:nvSpPr>
        <p:spPr bwMode="auto">
          <a:xfrm rot="10800000">
            <a:off x="11624954" y="2272"/>
            <a:ext cx="1150768" cy="575733"/>
          </a:xfrm>
          <a:custGeom>
            <a:avLst/>
            <a:gdLst>
              <a:gd name="T0" fmla="*/ 240950 w 1547664"/>
              <a:gd name="T1" fmla="*/ 0 h 773832"/>
              <a:gd name="T2" fmla="*/ 481899 w 1547664"/>
              <a:gd name="T3" fmla="*/ 241222 h 773832"/>
              <a:gd name="T4" fmla="*/ 0 w 1547664"/>
              <a:gd name="T5" fmla="*/ 241222 h 773832"/>
              <a:gd name="T6" fmla="*/ 240950 w 1547664"/>
              <a:gd name="T7" fmla="*/ 0 h 7738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7664" h="773832">
                <a:moveTo>
                  <a:pt x="773832" y="0"/>
                </a:moveTo>
                <a:cubicBezTo>
                  <a:pt x="1201208" y="0"/>
                  <a:pt x="1547664" y="346456"/>
                  <a:pt x="1547664" y="773832"/>
                </a:cubicBezTo>
                <a:lnTo>
                  <a:pt x="0" y="773832"/>
                </a:lnTo>
                <a:cubicBezTo>
                  <a:pt x="0" y="346456"/>
                  <a:pt x="346456" y="0"/>
                  <a:pt x="773832" y="0"/>
                </a:cubicBezTo>
                <a:close/>
              </a:path>
            </a:pathLst>
          </a:custGeom>
          <a:solidFill>
            <a:srgbClr val="FB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1752620"/>
            <a:ext cx="12192000" cy="54131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67265" name="矩形 29"/>
          <p:cNvSpPr>
            <a:spLocks noChangeArrowheads="1"/>
          </p:cNvSpPr>
          <p:nvPr/>
        </p:nvSpPr>
        <p:spPr bwMode="auto">
          <a:xfrm>
            <a:off x="3280568" y="803674"/>
            <a:ext cx="5795433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11735" b="1" dirty="0">
                <a:ea typeface="微软雅黑" panose="020B0503020204020204" pitchFamily="34" charset="-122"/>
                <a:sym typeface="Calibri" panose="020F0502020204030204" pitchFamily="34" charset="0"/>
              </a:rPr>
              <a:t>THANKS</a:t>
            </a:r>
          </a:p>
        </p:txBody>
      </p:sp>
      <p:sp>
        <p:nvSpPr>
          <p:cNvPr id="267267" name="矩形 30"/>
          <p:cNvSpPr>
            <a:spLocks noChangeArrowheads="1"/>
          </p:cNvSpPr>
          <p:nvPr/>
        </p:nvSpPr>
        <p:spPr bwMode="auto">
          <a:xfrm>
            <a:off x="3590924" y="3192112"/>
            <a:ext cx="60580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Challenge</a:t>
            </a:r>
            <a:r>
              <a:rPr lang="en-US" altLang="zh-CN" dirty="0"/>
              <a:t> themselves </a:t>
            </a:r>
            <a:r>
              <a:rPr lang="en-US" altLang="zh-CN" sz="3200" dirty="0">
                <a:solidFill>
                  <a:srgbClr val="FF0000"/>
                </a:solidFill>
              </a:rPr>
              <a:t>beyond</a:t>
            </a:r>
            <a:r>
              <a:rPr lang="en-US" altLang="zh-CN" dirty="0"/>
              <a:t> the limit</a:t>
            </a:r>
            <a:endParaRPr kumimoji="0" lang="zh-CN" altLang="en-US" sz="3735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7268" name="TextBox 1"/>
          <p:cNvSpPr>
            <a:spLocks noChangeArrowheads="1"/>
          </p:cNvSpPr>
          <p:nvPr/>
        </p:nvSpPr>
        <p:spPr bwMode="auto">
          <a:xfrm>
            <a:off x="4783455" y="4764405"/>
            <a:ext cx="42932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3119305813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罗海伦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3119305814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常令琛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3119305819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王宝旺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sym typeface="宋体" panose="02010600030101010101" pitchFamily="2" charset="-122"/>
              </a:rPr>
              <a:t>3119305820  </a:t>
            </a:r>
            <a:r>
              <a:rPr lang="zh-CN" altLang="en-US" dirty="0">
                <a:solidFill>
                  <a:schemeClr val="tx1"/>
                </a:solidFill>
                <a:sym typeface="宋体" panose="02010600030101010101" pitchFamily="2" charset="-122"/>
              </a:rPr>
              <a:t>柴玉香</a:t>
            </a:r>
            <a:endParaRPr kumimoji="0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9" name="Group 2"/>
          <p:cNvGrpSpPr/>
          <p:nvPr/>
        </p:nvGrpSpPr>
        <p:grpSpPr bwMode="auto">
          <a:xfrm flipV="1">
            <a:off x="-1186096" y="6265395"/>
            <a:ext cx="13944601" cy="575733"/>
            <a:chOff x="0" y="0"/>
            <a:chExt cx="10464883" cy="432048"/>
          </a:xfrm>
        </p:grpSpPr>
        <p:sp>
          <p:nvSpPr>
            <p:cNvPr id="2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21"/>
          <p:cNvSpPr>
            <a:spLocks noChangeArrowheads="1"/>
          </p:cNvSpPr>
          <p:nvPr/>
        </p:nvSpPr>
        <p:spPr bwMode="auto">
          <a:xfrm>
            <a:off x="0" y="5614988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矩形 17"/>
          <p:cNvSpPr>
            <a:spLocks noChangeArrowheads="1"/>
          </p:cNvSpPr>
          <p:nvPr/>
        </p:nvSpPr>
        <p:spPr bwMode="auto">
          <a:xfrm>
            <a:off x="0" y="3881438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矩形 14"/>
          <p:cNvSpPr>
            <a:spLocks noChangeArrowheads="1"/>
          </p:cNvSpPr>
          <p:nvPr/>
        </p:nvSpPr>
        <p:spPr bwMode="auto">
          <a:xfrm>
            <a:off x="0" y="3014663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矩形 13"/>
          <p:cNvSpPr>
            <a:spLocks noChangeArrowheads="1"/>
          </p:cNvSpPr>
          <p:nvPr/>
        </p:nvSpPr>
        <p:spPr bwMode="auto">
          <a:xfrm>
            <a:off x="0" y="2147888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2" name="矩形 3"/>
          <p:cNvSpPr>
            <a:spLocks noChangeArrowheads="1"/>
          </p:cNvSpPr>
          <p:nvPr/>
        </p:nvSpPr>
        <p:spPr bwMode="auto">
          <a:xfrm>
            <a:off x="0" y="623888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3" name="矩形 4"/>
          <p:cNvSpPr>
            <a:spLocks noChangeArrowheads="1"/>
          </p:cNvSpPr>
          <p:nvPr/>
        </p:nvSpPr>
        <p:spPr bwMode="auto">
          <a:xfrm>
            <a:off x="11277600" y="603885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4" name="文本框 5"/>
          <p:cNvSpPr>
            <a:spLocks noChangeArrowheads="1"/>
          </p:cNvSpPr>
          <p:nvPr/>
        </p:nvSpPr>
        <p:spPr bwMode="auto">
          <a:xfrm>
            <a:off x="914400" y="373063"/>
            <a:ext cx="2209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7676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CONT</a:t>
            </a:r>
            <a:endParaRPr lang="zh-CN" altLang="en-US" sz="6000">
              <a:solidFill>
                <a:srgbClr val="F7676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05" name="文本框 6"/>
          <p:cNvSpPr>
            <a:spLocks noChangeArrowheads="1"/>
          </p:cNvSpPr>
          <p:nvPr/>
        </p:nvSpPr>
        <p:spPr bwMode="auto">
          <a:xfrm>
            <a:off x="1838325" y="749300"/>
            <a:ext cx="22098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600" dirty="0">
                <a:solidFill>
                  <a:srgbClr val="F7676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ENTS</a:t>
            </a:r>
            <a:endParaRPr lang="zh-CN" altLang="en-US" sz="6600" dirty="0">
              <a:solidFill>
                <a:srgbClr val="F7676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06" name="直接连接符 8"/>
          <p:cNvSpPr>
            <a:spLocks noChangeShapeType="1"/>
          </p:cNvSpPr>
          <p:nvPr/>
        </p:nvSpPr>
        <p:spPr bwMode="auto">
          <a:xfrm>
            <a:off x="-198438" y="1924050"/>
            <a:ext cx="12590463" cy="0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7" name="直接连接符 10"/>
          <p:cNvSpPr>
            <a:spLocks noChangeShapeType="1"/>
          </p:cNvSpPr>
          <p:nvPr/>
        </p:nvSpPr>
        <p:spPr bwMode="auto">
          <a:xfrm>
            <a:off x="3790950" y="-74613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8" name="矩形 12"/>
          <p:cNvSpPr>
            <a:spLocks noChangeArrowheads="1"/>
          </p:cNvSpPr>
          <p:nvPr/>
        </p:nvSpPr>
        <p:spPr bwMode="auto">
          <a:xfrm>
            <a:off x="0" y="2147888"/>
            <a:ext cx="2647950" cy="7286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9" name="矩形 15"/>
          <p:cNvSpPr>
            <a:spLocks noChangeArrowheads="1"/>
          </p:cNvSpPr>
          <p:nvPr/>
        </p:nvSpPr>
        <p:spPr bwMode="auto">
          <a:xfrm>
            <a:off x="1162050" y="3014663"/>
            <a:ext cx="2552700" cy="7286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0" name="矩形 16"/>
          <p:cNvSpPr>
            <a:spLocks noChangeArrowheads="1"/>
          </p:cNvSpPr>
          <p:nvPr/>
        </p:nvSpPr>
        <p:spPr bwMode="auto">
          <a:xfrm>
            <a:off x="0" y="3881438"/>
            <a:ext cx="2171700" cy="728662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1" name="矩形 18"/>
          <p:cNvSpPr>
            <a:spLocks noChangeArrowheads="1"/>
          </p:cNvSpPr>
          <p:nvPr/>
        </p:nvSpPr>
        <p:spPr bwMode="auto">
          <a:xfrm>
            <a:off x="0" y="4748213"/>
            <a:ext cx="3714750" cy="7286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2" name="矩形 19"/>
          <p:cNvSpPr>
            <a:spLocks noChangeArrowheads="1"/>
          </p:cNvSpPr>
          <p:nvPr/>
        </p:nvSpPr>
        <p:spPr bwMode="auto">
          <a:xfrm>
            <a:off x="1409700" y="4748213"/>
            <a:ext cx="2305050" cy="728662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3" name="矩形 20"/>
          <p:cNvSpPr>
            <a:spLocks noChangeArrowheads="1"/>
          </p:cNvSpPr>
          <p:nvPr/>
        </p:nvSpPr>
        <p:spPr bwMode="auto">
          <a:xfrm>
            <a:off x="0" y="5614988"/>
            <a:ext cx="2171700" cy="728662"/>
          </a:xfrm>
          <a:prstGeom prst="rect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4" name="Freeform 9"/>
          <p:cNvSpPr>
            <a:spLocks noEditPoints="1" noChangeArrowheads="1"/>
          </p:cNvSpPr>
          <p:nvPr/>
        </p:nvSpPr>
        <p:spPr bwMode="auto">
          <a:xfrm rot="235872">
            <a:off x="4879435" y="2660978"/>
            <a:ext cx="471488" cy="461962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5" name="Freeform 9"/>
          <p:cNvSpPr>
            <a:spLocks noEditPoints="1" noChangeArrowheads="1"/>
          </p:cNvSpPr>
          <p:nvPr/>
        </p:nvSpPr>
        <p:spPr bwMode="auto">
          <a:xfrm rot="235872">
            <a:off x="4879435" y="3527753"/>
            <a:ext cx="471488" cy="461962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6" name="Freeform 9"/>
          <p:cNvSpPr>
            <a:spLocks noEditPoints="1" noChangeArrowheads="1"/>
          </p:cNvSpPr>
          <p:nvPr/>
        </p:nvSpPr>
        <p:spPr bwMode="auto">
          <a:xfrm rot="235872">
            <a:off x="4873085" y="4402465"/>
            <a:ext cx="471488" cy="463550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7" name="Freeform 9"/>
          <p:cNvSpPr>
            <a:spLocks noEditPoints="1" noChangeArrowheads="1"/>
          </p:cNvSpPr>
          <p:nvPr/>
        </p:nvSpPr>
        <p:spPr bwMode="auto">
          <a:xfrm rot="235872">
            <a:off x="4873085" y="5247015"/>
            <a:ext cx="471488" cy="461963"/>
          </a:xfrm>
          <a:custGeom>
            <a:avLst/>
            <a:gdLst>
              <a:gd name="T0" fmla="*/ 4496 w 6128"/>
              <a:gd name="T1" fmla="*/ 3755 h 6020"/>
              <a:gd name="T2" fmla="*/ 5089 w 6128"/>
              <a:gd name="T3" fmla="*/ 5971 h 6020"/>
              <a:gd name="T4" fmla="*/ 4237 w 6128"/>
              <a:gd name="T5" fmla="*/ 5289 h 6020"/>
              <a:gd name="T6" fmla="*/ 4065 w 6128"/>
              <a:gd name="T7" fmla="*/ 4648 h 6020"/>
              <a:gd name="T8" fmla="*/ 4065 w 6128"/>
              <a:gd name="T9" fmla="*/ 5977 h 6020"/>
              <a:gd name="T10" fmla="*/ 3916 w 6128"/>
              <a:gd name="T11" fmla="*/ 5975 h 6020"/>
              <a:gd name="T12" fmla="*/ 3418 w 6128"/>
              <a:gd name="T13" fmla="*/ 5158 h 6020"/>
              <a:gd name="T14" fmla="*/ 3419 w 6128"/>
              <a:gd name="T15" fmla="*/ 4220 h 6020"/>
              <a:gd name="T16" fmla="*/ 1799 w 6128"/>
              <a:gd name="T17" fmla="*/ 3638 h 6020"/>
              <a:gd name="T18" fmla="*/ 1785 w 6128"/>
              <a:gd name="T19" fmla="*/ 3662 h 6020"/>
              <a:gd name="T20" fmla="*/ 1773 w 6128"/>
              <a:gd name="T21" fmla="*/ 3686 h 6020"/>
              <a:gd name="T22" fmla="*/ 1554 w 6128"/>
              <a:gd name="T23" fmla="*/ 4075 h 6020"/>
              <a:gd name="T24" fmla="*/ 2062 w 6128"/>
              <a:gd name="T25" fmla="*/ 5971 h 6020"/>
              <a:gd name="T26" fmla="*/ 1209 w 6128"/>
              <a:gd name="T27" fmla="*/ 5289 h 6020"/>
              <a:gd name="T28" fmla="*/ 1065 w 6128"/>
              <a:gd name="T29" fmla="*/ 4752 h 6020"/>
              <a:gd name="T30" fmla="*/ 895 w 6128"/>
              <a:gd name="T31" fmla="*/ 5164 h 6020"/>
              <a:gd name="T32" fmla="*/ 895 w 6128"/>
              <a:gd name="T33" fmla="*/ 5970 h 6020"/>
              <a:gd name="T34" fmla="*/ 773 w 6128"/>
              <a:gd name="T35" fmla="*/ 5977 h 6020"/>
              <a:gd name="T36" fmla="*/ 249 w 6128"/>
              <a:gd name="T37" fmla="*/ 5281 h 6020"/>
              <a:gd name="T38" fmla="*/ 249 w 6128"/>
              <a:gd name="T39" fmla="*/ 4636 h 6020"/>
              <a:gd name="T40" fmla="*/ 546 w 6128"/>
              <a:gd name="T41" fmla="*/ 4244 h 6020"/>
              <a:gd name="T42" fmla="*/ 546 w 6128"/>
              <a:gd name="T43" fmla="*/ 2613 h 6020"/>
              <a:gd name="T44" fmla="*/ 0 w 6128"/>
              <a:gd name="T45" fmla="*/ 1894 h 6020"/>
              <a:gd name="T46" fmla="*/ 746 w 6128"/>
              <a:gd name="T47" fmla="*/ 1148 h 6020"/>
              <a:gd name="T48" fmla="*/ 1090 w 6128"/>
              <a:gd name="T49" fmla="*/ 1148 h 6020"/>
              <a:gd name="T50" fmla="*/ 746 w 6128"/>
              <a:gd name="T51" fmla="*/ 1645 h 6020"/>
              <a:gd name="T52" fmla="*/ 497 w 6128"/>
              <a:gd name="T53" fmla="*/ 1894 h 6020"/>
              <a:gd name="T54" fmla="*/ 746 w 6128"/>
              <a:gd name="T55" fmla="*/ 2143 h 6020"/>
              <a:gd name="T56" fmla="*/ 870 w 6128"/>
              <a:gd name="T57" fmla="*/ 2143 h 6020"/>
              <a:gd name="T58" fmla="*/ 3473 w 6128"/>
              <a:gd name="T59" fmla="*/ 2132 h 6020"/>
              <a:gd name="T60" fmla="*/ 3581 w 6128"/>
              <a:gd name="T61" fmla="*/ 1924 h 6020"/>
              <a:gd name="T62" fmla="*/ 4807 w 6128"/>
              <a:gd name="T63" fmla="*/ 2374 h 6020"/>
              <a:gd name="T64" fmla="*/ 4496 w 6128"/>
              <a:gd name="T65" fmla="*/ 3755 h 6020"/>
              <a:gd name="T66" fmla="*/ 6046 w 6128"/>
              <a:gd name="T67" fmla="*/ 1079 h 6020"/>
              <a:gd name="T68" fmla="*/ 5055 w 6128"/>
              <a:gd name="T69" fmla="*/ 709 h 6020"/>
              <a:gd name="T70" fmla="*/ 4860 w 6128"/>
              <a:gd name="T71" fmla="*/ 127 h 6020"/>
              <a:gd name="T72" fmla="*/ 4665 w 6128"/>
              <a:gd name="T73" fmla="*/ 353 h 6020"/>
              <a:gd name="T74" fmla="*/ 4526 w 6128"/>
              <a:gd name="T75" fmla="*/ 4 h 6020"/>
              <a:gd name="T76" fmla="*/ 4291 w 6128"/>
              <a:gd name="T77" fmla="*/ 253 h 6020"/>
              <a:gd name="T78" fmla="*/ 4209 w 6128"/>
              <a:gd name="T79" fmla="*/ 727 h 6020"/>
              <a:gd name="T80" fmla="*/ 3700 w 6128"/>
              <a:gd name="T81" fmla="*/ 1697 h 6020"/>
              <a:gd name="T82" fmla="*/ 2002 w 6128"/>
              <a:gd name="T83" fmla="*/ 0 h 6020"/>
              <a:gd name="T84" fmla="*/ 1650 w 6128"/>
              <a:gd name="T85" fmla="*/ 0 h 6020"/>
              <a:gd name="T86" fmla="*/ 3578 w 6128"/>
              <a:gd name="T87" fmla="*/ 1928 h 6020"/>
              <a:gd name="T88" fmla="*/ 3700 w 6128"/>
              <a:gd name="T89" fmla="*/ 1702 h 6020"/>
              <a:gd name="T90" fmla="*/ 4862 w 6128"/>
              <a:gd name="T91" fmla="*/ 2129 h 6020"/>
              <a:gd name="T92" fmla="*/ 4926 w 6128"/>
              <a:gd name="T93" fmla="*/ 1849 h 6020"/>
              <a:gd name="T94" fmla="*/ 5545 w 6128"/>
              <a:gd name="T95" fmla="*/ 1849 h 6020"/>
              <a:gd name="T96" fmla="*/ 6041 w 6128"/>
              <a:gd name="T97" fmla="*/ 1375 h 6020"/>
              <a:gd name="T98" fmla="*/ 6111 w 6128"/>
              <a:gd name="T99" fmla="*/ 1239 h 6020"/>
              <a:gd name="T100" fmla="*/ 6046 w 6128"/>
              <a:gd name="T101" fmla="*/ 1079 h 60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8"/>
              <a:gd name="T154" fmla="*/ 0 h 6020"/>
              <a:gd name="T155" fmla="*/ 6128 w 6128"/>
              <a:gd name="T156" fmla="*/ 6020 h 60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8" h="6020">
                <a:moveTo>
                  <a:pt x="4496" y="3755"/>
                </a:moveTo>
                <a:cubicBezTo>
                  <a:pt x="5089" y="5971"/>
                  <a:pt x="5089" y="5971"/>
                  <a:pt x="5089" y="5971"/>
                </a:cubicBezTo>
                <a:cubicBezTo>
                  <a:pt x="4496" y="6020"/>
                  <a:pt x="4367" y="5776"/>
                  <a:pt x="4237" y="5289"/>
                </a:cubicBezTo>
                <a:cubicBezTo>
                  <a:pt x="4065" y="4648"/>
                  <a:pt x="4065" y="4648"/>
                  <a:pt x="4065" y="4648"/>
                </a:cubicBezTo>
                <a:cubicBezTo>
                  <a:pt x="4065" y="5977"/>
                  <a:pt x="4065" y="5977"/>
                  <a:pt x="4065" y="5977"/>
                </a:cubicBezTo>
                <a:cubicBezTo>
                  <a:pt x="3916" y="5975"/>
                  <a:pt x="3916" y="5975"/>
                  <a:pt x="3916" y="5975"/>
                </a:cubicBezTo>
                <a:cubicBezTo>
                  <a:pt x="3502" y="5975"/>
                  <a:pt x="3418" y="5663"/>
                  <a:pt x="3418" y="5158"/>
                </a:cubicBezTo>
                <a:cubicBezTo>
                  <a:pt x="3419" y="4220"/>
                  <a:pt x="3419" y="4220"/>
                  <a:pt x="3419" y="4220"/>
                </a:cubicBezTo>
                <a:cubicBezTo>
                  <a:pt x="1799" y="3638"/>
                  <a:pt x="1799" y="3638"/>
                  <a:pt x="1799" y="3638"/>
                </a:cubicBezTo>
                <a:cubicBezTo>
                  <a:pt x="1785" y="3662"/>
                  <a:pt x="1785" y="3662"/>
                  <a:pt x="1785" y="3662"/>
                </a:cubicBezTo>
                <a:cubicBezTo>
                  <a:pt x="1781" y="3670"/>
                  <a:pt x="1778" y="3678"/>
                  <a:pt x="1773" y="3686"/>
                </a:cubicBezTo>
                <a:cubicBezTo>
                  <a:pt x="1698" y="3839"/>
                  <a:pt x="1624" y="3966"/>
                  <a:pt x="1554" y="4075"/>
                </a:cubicBezTo>
                <a:cubicBezTo>
                  <a:pt x="2062" y="5971"/>
                  <a:pt x="2062" y="5971"/>
                  <a:pt x="2062" y="5971"/>
                </a:cubicBezTo>
                <a:cubicBezTo>
                  <a:pt x="1469" y="6020"/>
                  <a:pt x="1340" y="5776"/>
                  <a:pt x="1209" y="5289"/>
                </a:cubicBezTo>
                <a:cubicBezTo>
                  <a:pt x="1065" y="4752"/>
                  <a:pt x="1065" y="4752"/>
                  <a:pt x="1065" y="4752"/>
                </a:cubicBezTo>
                <a:cubicBezTo>
                  <a:pt x="960" y="4898"/>
                  <a:pt x="895" y="5005"/>
                  <a:pt x="895" y="5164"/>
                </a:cubicBezTo>
                <a:cubicBezTo>
                  <a:pt x="895" y="5970"/>
                  <a:pt x="895" y="5970"/>
                  <a:pt x="895" y="5970"/>
                </a:cubicBezTo>
                <a:cubicBezTo>
                  <a:pt x="773" y="5977"/>
                  <a:pt x="773" y="5977"/>
                  <a:pt x="773" y="5977"/>
                </a:cubicBezTo>
                <a:cubicBezTo>
                  <a:pt x="441" y="5977"/>
                  <a:pt x="249" y="5861"/>
                  <a:pt x="249" y="5281"/>
                </a:cubicBezTo>
                <a:cubicBezTo>
                  <a:pt x="249" y="4636"/>
                  <a:pt x="249" y="4636"/>
                  <a:pt x="249" y="4636"/>
                </a:cubicBezTo>
                <a:cubicBezTo>
                  <a:pt x="333" y="4614"/>
                  <a:pt x="503" y="4533"/>
                  <a:pt x="546" y="4244"/>
                </a:cubicBezTo>
                <a:cubicBezTo>
                  <a:pt x="546" y="2613"/>
                  <a:pt x="546" y="2613"/>
                  <a:pt x="546" y="2613"/>
                </a:cubicBezTo>
                <a:cubicBezTo>
                  <a:pt x="232" y="2525"/>
                  <a:pt x="0" y="2237"/>
                  <a:pt x="0" y="1894"/>
                </a:cubicBezTo>
                <a:cubicBezTo>
                  <a:pt x="0" y="1482"/>
                  <a:pt x="334" y="1148"/>
                  <a:pt x="746" y="1148"/>
                </a:cubicBezTo>
                <a:cubicBezTo>
                  <a:pt x="1090" y="1148"/>
                  <a:pt x="1090" y="1148"/>
                  <a:pt x="1090" y="1148"/>
                </a:cubicBezTo>
                <a:cubicBezTo>
                  <a:pt x="1090" y="1351"/>
                  <a:pt x="1079" y="1645"/>
                  <a:pt x="746" y="1645"/>
                </a:cubicBezTo>
                <a:cubicBezTo>
                  <a:pt x="609" y="1646"/>
                  <a:pt x="498" y="1757"/>
                  <a:pt x="497" y="1894"/>
                </a:cubicBezTo>
                <a:cubicBezTo>
                  <a:pt x="498" y="2031"/>
                  <a:pt x="609" y="2142"/>
                  <a:pt x="746" y="2143"/>
                </a:cubicBezTo>
                <a:cubicBezTo>
                  <a:pt x="870" y="2143"/>
                  <a:pt x="870" y="2143"/>
                  <a:pt x="870" y="2143"/>
                </a:cubicBezTo>
                <a:cubicBezTo>
                  <a:pt x="3473" y="2132"/>
                  <a:pt x="3473" y="2132"/>
                  <a:pt x="3473" y="2132"/>
                </a:cubicBezTo>
                <a:cubicBezTo>
                  <a:pt x="3581" y="1924"/>
                  <a:pt x="3581" y="1924"/>
                  <a:pt x="3581" y="1924"/>
                </a:cubicBezTo>
                <a:cubicBezTo>
                  <a:pt x="4807" y="2374"/>
                  <a:pt x="4807" y="2374"/>
                  <a:pt x="4807" y="2374"/>
                </a:cubicBezTo>
                <a:lnTo>
                  <a:pt x="4496" y="3755"/>
                </a:lnTo>
                <a:close/>
                <a:moveTo>
                  <a:pt x="6046" y="1079"/>
                </a:moveTo>
                <a:cubicBezTo>
                  <a:pt x="5055" y="709"/>
                  <a:pt x="5055" y="709"/>
                  <a:pt x="5055" y="709"/>
                </a:cubicBezTo>
                <a:cubicBezTo>
                  <a:pt x="4860" y="127"/>
                  <a:pt x="4860" y="127"/>
                  <a:pt x="4860" y="127"/>
                </a:cubicBezTo>
                <a:cubicBezTo>
                  <a:pt x="4759" y="127"/>
                  <a:pt x="4694" y="188"/>
                  <a:pt x="4665" y="353"/>
                </a:cubicBezTo>
                <a:cubicBezTo>
                  <a:pt x="4526" y="4"/>
                  <a:pt x="4526" y="4"/>
                  <a:pt x="4526" y="4"/>
                </a:cubicBezTo>
                <a:cubicBezTo>
                  <a:pt x="4401" y="4"/>
                  <a:pt x="4322" y="69"/>
                  <a:pt x="4291" y="253"/>
                </a:cubicBezTo>
                <a:cubicBezTo>
                  <a:pt x="4209" y="727"/>
                  <a:pt x="4209" y="727"/>
                  <a:pt x="4209" y="727"/>
                </a:cubicBezTo>
                <a:cubicBezTo>
                  <a:pt x="3700" y="1697"/>
                  <a:pt x="3700" y="1697"/>
                  <a:pt x="3700" y="1697"/>
                </a:cubicBezTo>
                <a:cubicBezTo>
                  <a:pt x="2002" y="0"/>
                  <a:pt x="2002" y="0"/>
                  <a:pt x="2002" y="0"/>
                </a:cubicBezTo>
                <a:cubicBezTo>
                  <a:pt x="1650" y="0"/>
                  <a:pt x="1650" y="0"/>
                  <a:pt x="1650" y="0"/>
                </a:cubicBezTo>
                <a:cubicBezTo>
                  <a:pt x="3578" y="1928"/>
                  <a:pt x="3578" y="1928"/>
                  <a:pt x="3578" y="1928"/>
                </a:cubicBezTo>
                <a:cubicBezTo>
                  <a:pt x="3700" y="1702"/>
                  <a:pt x="3700" y="1702"/>
                  <a:pt x="3700" y="1702"/>
                </a:cubicBezTo>
                <a:cubicBezTo>
                  <a:pt x="4862" y="2129"/>
                  <a:pt x="4862" y="2129"/>
                  <a:pt x="4862" y="2129"/>
                </a:cubicBezTo>
                <a:cubicBezTo>
                  <a:pt x="4926" y="1849"/>
                  <a:pt x="4926" y="1849"/>
                  <a:pt x="4926" y="1849"/>
                </a:cubicBezTo>
                <a:cubicBezTo>
                  <a:pt x="4926" y="1849"/>
                  <a:pt x="5394" y="1849"/>
                  <a:pt x="5545" y="1849"/>
                </a:cubicBezTo>
                <a:cubicBezTo>
                  <a:pt x="5796" y="1849"/>
                  <a:pt x="5906" y="1741"/>
                  <a:pt x="6041" y="1375"/>
                </a:cubicBezTo>
                <a:cubicBezTo>
                  <a:pt x="6111" y="1239"/>
                  <a:pt x="6111" y="1239"/>
                  <a:pt x="6111" y="1239"/>
                </a:cubicBezTo>
                <a:cubicBezTo>
                  <a:pt x="6128" y="1169"/>
                  <a:pt x="6109" y="1089"/>
                  <a:pt x="6046" y="1079"/>
                </a:cubicBezTo>
                <a:close/>
              </a:path>
            </a:pathLst>
          </a:cu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9" name="文本框 28"/>
          <p:cNvSpPr>
            <a:spLocks noChangeArrowheads="1"/>
          </p:cNvSpPr>
          <p:nvPr/>
        </p:nvSpPr>
        <p:spPr bwMode="auto">
          <a:xfrm>
            <a:off x="5863684" y="2614940"/>
            <a:ext cx="5184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1: Introduction of Guides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20" name="文本框 29"/>
          <p:cNvSpPr>
            <a:spLocks noChangeArrowheads="1"/>
          </p:cNvSpPr>
          <p:nvPr/>
        </p:nvSpPr>
        <p:spPr bwMode="auto">
          <a:xfrm>
            <a:off x="5863685" y="3497590"/>
            <a:ext cx="51844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2: Overview of Application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21" name="文本框 30"/>
          <p:cNvSpPr>
            <a:spLocks noChangeArrowheads="1"/>
          </p:cNvSpPr>
          <p:nvPr/>
        </p:nvSpPr>
        <p:spPr bwMode="auto">
          <a:xfrm>
            <a:off x="5863685" y="4385003"/>
            <a:ext cx="443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3: Details of Project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22" name="文本框 31"/>
          <p:cNvSpPr>
            <a:spLocks noChangeArrowheads="1"/>
          </p:cNvSpPr>
          <p:nvPr/>
        </p:nvSpPr>
        <p:spPr bwMode="auto">
          <a:xfrm>
            <a:off x="5863684" y="5231140"/>
            <a:ext cx="5675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4:Progress and Optimization</a:t>
            </a:r>
            <a:endParaRPr lang="zh-CN" altLang="en-US" sz="2800" dirty="0">
              <a:solidFill>
                <a:srgbClr val="C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t="25683" b="27059"/>
          <a:stretch>
            <a:fillRect/>
          </a:stretch>
        </p:blipFill>
        <p:spPr>
          <a:xfrm>
            <a:off x="8253095" y="114300"/>
            <a:ext cx="3938905" cy="14173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nimBg="1" autoUpdateAnimBg="0"/>
      <p:bldP spid="4100" grpId="0" bldLvl="0" animBg="1" autoUpdateAnimBg="0"/>
      <p:bldP spid="4101" grpId="0" bldLvl="0" animBg="1" autoUpdateAnimBg="0"/>
      <p:bldP spid="4102" grpId="0" bldLvl="0" animBg="1" autoUpdateAnimBg="0"/>
      <p:bldP spid="4103" grpId="0" bldLvl="0" animBg="1" autoUpdateAnimBg="0"/>
      <p:bldP spid="4104" grpId="0" bldLvl="0" autoUpdateAnimBg="0"/>
      <p:bldP spid="4105" grpId="0" bldLvl="0" autoUpdateAnimBg="0"/>
      <p:bldP spid="4107" grpId="0" animBg="1"/>
      <p:bldP spid="4108" grpId="0" bldLvl="0" animBg="1" autoUpdateAnimBg="0"/>
      <p:bldP spid="4109" grpId="0" bldLvl="0" animBg="1" autoUpdateAnimBg="0"/>
      <p:bldP spid="4110" grpId="0" bldLvl="0" animBg="1" autoUpdateAnimBg="0"/>
      <p:bldP spid="4111" grpId="0" bldLvl="0" animBg="1" autoUpdateAnimBg="0"/>
      <p:bldP spid="4112" grpId="0" bldLvl="0" animBg="1" autoUpdateAnimBg="0"/>
      <p:bldP spid="4113" grpId="0" bldLvl="0" animBg="1" autoUpdateAnimBg="0"/>
      <p:bldP spid="4114" grpId="0" bldLvl="0" animBg="1" autoUpdateAnimBg="0"/>
      <p:bldP spid="4115" grpId="0" bldLvl="0" animBg="1" autoUpdateAnimBg="0"/>
      <p:bldP spid="4116" grpId="0" bldLvl="0" animBg="1" autoUpdateAnimBg="0"/>
      <p:bldP spid="4117" grpId="0" bldLvl="0" animBg="1" autoUpdateAnimBg="0"/>
      <p:bldP spid="4119" grpId="0" bldLvl="0" autoUpdateAnimBg="0"/>
      <p:bldP spid="4120" grpId="0" bldLvl="0" autoUpdateAnimBg="0"/>
      <p:bldP spid="4121" grpId="0" bldLvl="0" autoUpdateAnimBg="0"/>
      <p:bldP spid="4122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01</a:t>
            </a: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316304" y="3781251"/>
            <a:ext cx="5185833" cy="92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C00000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4000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Introduction of Guides</a:t>
            </a:r>
            <a:endParaRPr kumimoji="0" lang="zh-CN" altLang="en-US" sz="3735" dirty="0">
              <a:solidFill>
                <a:srgbClr val="FFFFFF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25683" b="33136"/>
          <a:stretch>
            <a:fillRect/>
          </a:stretch>
        </p:blipFill>
        <p:spPr>
          <a:xfrm>
            <a:off x="8253095" y="952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250950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Part.1</a:t>
            </a: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275360" y="604619"/>
            <a:ext cx="29495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Introduction</a:t>
            </a:r>
            <a:endParaRPr lang="zh-CN" altLang="en-US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351" name="Group 15"/>
          <p:cNvGrpSpPr/>
          <p:nvPr/>
        </p:nvGrpSpPr>
        <p:grpSpPr bwMode="auto">
          <a:xfrm>
            <a:off x="1109345" y="1640840"/>
            <a:ext cx="1794510" cy="1809115"/>
            <a:chOff x="100430" y="39663"/>
            <a:chExt cx="2335599" cy="209649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352" name="矩形 26"/>
            <p:cNvSpPr>
              <a:spLocks noChangeArrowheads="1"/>
            </p:cNvSpPr>
            <p:nvPr/>
          </p:nvSpPr>
          <p:spPr bwMode="auto">
            <a:xfrm>
              <a:off x="100430" y="39663"/>
              <a:ext cx="2335599" cy="209649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4" name="椭圆 28"/>
            <p:cNvSpPr>
              <a:spLocks noChangeArrowheads="1"/>
            </p:cNvSpPr>
            <p:nvPr/>
          </p:nvSpPr>
          <p:spPr bwMode="auto">
            <a:xfrm>
              <a:off x="419100" y="421872"/>
              <a:ext cx="376238" cy="376238"/>
            </a:xfrm>
            <a:prstGeom prst="ellipse">
              <a:avLst/>
            </a:prstGeom>
            <a:grpFill/>
            <a:ln w="28575" cap="flat" cmpd="sng">
              <a:solidFill>
                <a:schemeClr val="bg1"/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5" name="直接连接符 29"/>
            <p:cNvSpPr>
              <a:spLocks noChangeShapeType="1"/>
            </p:cNvSpPr>
            <p:nvPr/>
          </p:nvSpPr>
          <p:spPr bwMode="auto">
            <a:xfrm>
              <a:off x="394493" y="254895"/>
              <a:ext cx="84137" cy="14273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直接连接符 30"/>
            <p:cNvSpPr>
              <a:spLocks noChangeShapeType="1"/>
            </p:cNvSpPr>
            <p:nvPr/>
          </p:nvSpPr>
          <p:spPr bwMode="auto">
            <a:xfrm flipH="1">
              <a:off x="708025" y="277775"/>
              <a:ext cx="58737" cy="11985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直接连接符 31"/>
            <p:cNvSpPr>
              <a:spLocks noChangeShapeType="1"/>
            </p:cNvSpPr>
            <p:nvPr/>
          </p:nvSpPr>
          <p:spPr bwMode="auto">
            <a:xfrm>
              <a:off x="233362" y="585253"/>
              <a:ext cx="133351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直接连接符 32"/>
            <p:cNvSpPr>
              <a:spLocks noChangeShapeType="1"/>
            </p:cNvSpPr>
            <p:nvPr/>
          </p:nvSpPr>
          <p:spPr bwMode="auto">
            <a:xfrm flipV="1">
              <a:off x="419100" y="798110"/>
              <a:ext cx="57149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直接连接符 33"/>
            <p:cNvSpPr>
              <a:spLocks noChangeShapeType="1"/>
            </p:cNvSpPr>
            <p:nvPr/>
          </p:nvSpPr>
          <p:spPr bwMode="auto">
            <a:xfrm>
              <a:off x="827882" y="585253"/>
              <a:ext cx="160336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0" name="直接连接符 34"/>
            <p:cNvSpPr>
              <a:spLocks noChangeShapeType="1"/>
            </p:cNvSpPr>
            <p:nvPr/>
          </p:nvSpPr>
          <p:spPr bwMode="auto">
            <a:xfrm>
              <a:off x="746126" y="814489"/>
              <a:ext cx="81756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63" name="矩形 19"/>
          <p:cNvSpPr>
            <a:spLocks noChangeArrowheads="1"/>
          </p:cNvSpPr>
          <p:nvPr/>
        </p:nvSpPr>
        <p:spPr bwMode="auto">
          <a:xfrm>
            <a:off x="4878705" y="1641475"/>
            <a:ext cx="1857375" cy="180848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00B05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893117" y="6267540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rcRect t="25683" b="33136"/>
          <a:stretch>
            <a:fillRect/>
          </a:stretch>
        </p:blipFill>
        <p:spPr>
          <a:xfrm>
            <a:off x="280670" y="-20955"/>
            <a:ext cx="3938905" cy="1235075"/>
          </a:xfrm>
          <a:prstGeom prst="rect">
            <a:avLst/>
          </a:prstGeom>
        </p:spPr>
      </p:pic>
      <p:sp>
        <p:nvSpPr>
          <p:cNvPr id="2" name="矩形 19"/>
          <p:cNvSpPr>
            <a:spLocks noChangeArrowheads="1"/>
          </p:cNvSpPr>
          <p:nvPr/>
        </p:nvSpPr>
        <p:spPr bwMode="auto">
          <a:xfrm>
            <a:off x="1109345" y="4295140"/>
            <a:ext cx="1793875" cy="1750695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00B05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" name="Group 15"/>
          <p:cNvGrpSpPr/>
          <p:nvPr/>
        </p:nvGrpSpPr>
        <p:grpSpPr bwMode="auto">
          <a:xfrm>
            <a:off x="4878705" y="4265930"/>
            <a:ext cx="1794510" cy="1809115"/>
            <a:chOff x="100430" y="39663"/>
            <a:chExt cx="2335599" cy="2096490"/>
          </a:xfr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矩形 26"/>
            <p:cNvSpPr>
              <a:spLocks noChangeArrowheads="1"/>
            </p:cNvSpPr>
            <p:nvPr/>
          </p:nvSpPr>
          <p:spPr bwMode="auto">
            <a:xfrm>
              <a:off x="100430" y="39663"/>
              <a:ext cx="2335599" cy="209649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椭圆 28"/>
            <p:cNvSpPr>
              <a:spLocks noChangeArrowheads="1"/>
            </p:cNvSpPr>
            <p:nvPr/>
          </p:nvSpPr>
          <p:spPr bwMode="auto">
            <a:xfrm>
              <a:off x="419100" y="421872"/>
              <a:ext cx="376238" cy="376238"/>
            </a:xfrm>
            <a:prstGeom prst="ellipse">
              <a:avLst/>
            </a:prstGeom>
            <a:grpFill/>
            <a:ln w="28575" cap="flat" cmpd="sng">
              <a:solidFill>
                <a:schemeClr val="bg1"/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直接连接符 29"/>
            <p:cNvSpPr>
              <a:spLocks noChangeShapeType="1"/>
            </p:cNvSpPr>
            <p:nvPr/>
          </p:nvSpPr>
          <p:spPr bwMode="auto">
            <a:xfrm>
              <a:off x="394493" y="254895"/>
              <a:ext cx="84137" cy="14273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接连接符 30"/>
            <p:cNvSpPr>
              <a:spLocks noChangeShapeType="1"/>
            </p:cNvSpPr>
            <p:nvPr/>
          </p:nvSpPr>
          <p:spPr bwMode="auto">
            <a:xfrm flipH="1">
              <a:off x="708025" y="277775"/>
              <a:ext cx="58737" cy="11985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接连接符 31"/>
            <p:cNvSpPr>
              <a:spLocks noChangeShapeType="1"/>
            </p:cNvSpPr>
            <p:nvPr/>
          </p:nvSpPr>
          <p:spPr bwMode="auto">
            <a:xfrm>
              <a:off x="233362" y="585253"/>
              <a:ext cx="133351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接连接符 32"/>
            <p:cNvSpPr>
              <a:spLocks noChangeShapeType="1"/>
            </p:cNvSpPr>
            <p:nvPr/>
          </p:nvSpPr>
          <p:spPr bwMode="auto">
            <a:xfrm flipV="1">
              <a:off x="419100" y="798110"/>
              <a:ext cx="57149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接连接符 33"/>
            <p:cNvSpPr>
              <a:spLocks noChangeShapeType="1"/>
            </p:cNvSpPr>
            <p:nvPr/>
          </p:nvSpPr>
          <p:spPr bwMode="auto">
            <a:xfrm>
              <a:off x="827882" y="585253"/>
              <a:ext cx="160336" cy="1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接连接符 34"/>
            <p:cNvSpPr>
              <a:spLocks noChangeShapeType="1"/>
            </p:cNvSpPr>
            <p:nvPr/>
          </p:nvSpPr>
          <p:spPr bwMode="auto">
            <a:xfrm>
              <a:off x="746126" y="814489"/>
              <a:ext cx="81756" cy="115496"/>
            </a:xfrm>
            <a:prstGeom prst="line">
              <a:avLst/>
            </a:prstGeom>
            <a:grpFill/>
            <a:ln w="25400" cap="flat" cmpd="sng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59760" y="1704975"/>
            <a:ext cx="18211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罗海伦</a:t>
            </a:r>
          </a:p>
          <a:p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人脸对比    人脸建库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云存储       </a:t>
            </a:r>
            <a:endParaRPr lang="en-US" altLang="zh-CN" dirty="0"/>
          </a:p>
          <a:p>
            <a:r>
              <a:rPr lang="en-US" altLang="zh-CN"/>
              <a:t>     </a:t>
            </a:r>
            <a:r>
              <a:rPr lang="zh-CN" altLang="en-US"/>
              <a:t>云</a:t>
            </a:r>
            <a:r>
              <a:rPr lang="zh-CN" altLang="en-US" dirty="0"/>
              <a:t>服务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混合式开发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项目</a:t>
            </a:r>
            <a:r>
              <a:rPr lang="en-US" altLang="zh-CN" dirty="0"/>
              <a:t>ppt</a:t>
            </a:r>
            <a:r>
              <a:rPr lang="zh-CN" altLang="en-US" dirty="0"/>
              <a:t>展示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6887210" y="1702435"/>
            <a:ext cx="16979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常令琛</a:t>
            </a:r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人脸检测  人脸识别  人脸建库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数据库      后端服务器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文档   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044690" y="4464050"/>
            <a:ext cx="1539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柴玉香</a:t>
            </a:r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前端界面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文档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159760" y="4587875"/>
            <a:ext cx="14630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王宝旺</a:t>
            </a:r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前端界面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文档 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nimBg="1" autoUpdateAnimBg="0"/>
      <p:bldP spid="14340" grpId="0" animBg="1"/>
      <p:bldP spid="14341" grpId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32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02</a:t>
            </a: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169790" y="3828505"/>
            <a:ext cx="55141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C00000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Overview of Application</a:t>
            </a:r>
            <a:endParaRPr lang="zh-CN" altLang="en-US" sz="40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25683" b="33136"/>
          <a:stretch>
            <a:fillRect/>
          </a:stretch>
        </p:blipFill>
        <p:spPr>
          <a:xfrm>
            <a:off x="8253095" y="952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直接连接符 3"/>
          <p:cNvSpPr>
            <a:spLocks noChangeShapeType="1"/>
          </p:cNvSpPr>
          <p:nvPr/>
        </p:nvSpPr>
        <p:spPr bwMode="auto">
          <a:xfrm>
            <a:off x="-198438" y="1250950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直接连接符 4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文本框 6"/>
          <p:cNvSpPr>
            <a:spLocks noChangeArrowheads="1"/>
          </p:cNvSpPr>
          <p:nvPr/>
        </p:nvSpPr>
        <p:spPr bwMode="auto">
          <a:xfrm>
            <a:off x="604838" y="-20638"/>
            <a:ext cx="2354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Part.2</a:t>
            </a:r>
          </a:p>
        </p:txBody>
      </p:sp>
      <p:sp>
        <p:nvSpPr>
          <p:cNvPr id="5127" name="文本框 7"/>
          <p:cNvSpPr>
            <a:spLocks noChangeArrowheads="1"/>
          </p:cNvSpPr>
          <p:nvPr/>
        </p:nvSpPr>
        <p:spPr bwMode="auto">
          <a:xfrm>
            <a:off x="882649" y="597833"/>
            <a:ext cx="25733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Overview</a:t>
            </a:r>
            <a:endParaRPr lang="en-US" altLang="zh-CN" sz="3600" dirty="0">
              <a:solidFill>
                <a:srgbClr val="F767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8" name="矩形 8"/>
          <p:cNvSpPr>
            <a:spLocks noChangeArrowheads="1"/>
          </p:cNvSpPr>
          <p:nvPr/>
        </p:nvSpPr>
        <p:spPr bwMode="auto">
          <a:xfrm>
            <a:off x="19051" y="1419225"/>
            <a:ext cx="1427282" cy="128184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9"/>
          <p:cNvSpPr>
            <a:spLocks noChangeArrowheads="1"/>
          </p:cNvSpPr>
          <p:nvPr/>
        </p:nvSpPr>
        <p:spPr bwMode="auto">
          <a:xfrm>
            <a:off x="1592382" y="1427164"/>
            <a:ext cx="1474669" cy="558706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0" name="矩形 10"/>
          <p:cNvSpPr>
            <a:spLocks noChangeArrowheads="1"/>
          </p:cNvSpPr>
          <p:nvPr/>
        </p:nvSpPr>
        <p:spPr bwMode="auto">
          <a:xfrm>
            <a:off x="1487607" y="2101755"/>
            <a:ext cx="1579444" cy="27290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1" name="矩形 11"/>
          <p:cNvSpPr>
            <a:spLocks noChangeArrowheads="1"/>
          </p:cNvSpPr>
          <p:nvPr/>
        </p:nvSpPr>
        <p:spPr bwMode="auto">
          <a:xfrm rot="16200000">
            <a:off x="-151298" y="2968138"/>
            <a:ext cx="1599583" cy="12588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2" name="矩形 12"/>
          <p:cNvSpPr>
            <a:spLocks noChangeArrowheads="1"/>
          </p:cNvSpPr>
          <p:nvPr/>
        </p:nvSpPr>
        <p:spPr bwMode="auto">
          <a:xfrm>
            <a:off x="71120" y="4568190"/>
            <a:ext cx="1283335" cy="209804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3" name="矩形 13"/>
          <p:cNvSpPr>
            <a:spLocks noChangeArrowheads="1"/>
          </p:cNvSpPr>
          <p:nvPr/>
        </p:nvSpPr>
        <p:spPr bwMode="auto">
          <a:xfrm rot="16200000">
            <a:off x="2000309" y="4576821"/>
            <a:ext cx="652464" cy="1468319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4" name="矩形 14"/>
          <p:cNvSpPr>
            <a:spLocks noChangeArrowheads="1"/>
          </p:cNvSpPr>
          <p:nvPr/>
        </p:nvSpPr>
        <p:spPr bwMode="auto">
          <a:xfrm rot="16200000">
            <a:off x="1874897" y="5470585"/>
            <a:ext cx="903288" cy="1468318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35" name="Group 15"/>
          <p:cNvGrpSpPr/>
          <p:nvPr/>
        </p:nvGrpSpPr>
        <p:grpSpPr bwMode="auto">
          <a:xfrm>
            <a:off x="8124825" y="3167063"/>
            <a:ext cx="1306513" cy="1306512"/>
            <a:chOff x="0" y="0"/>
            <a:chExt cx="1306286" cy="1306286"/>
          </a:xfrm>
        </p:grpSpPr>
        <p:sp>
          <p:nvSpPr>
            <p:cNvPr id="5136" name="椭圆 16"/>
            <p:cNvSpPr>
              <a:spLocks noChangeArrowheads="1"/>
            </p:cNvSpPr>
            <p:nvPr/>
          </p:nvSpPr>
          <p:spPr bwMode="auto">
            <a:xfrm>
              <a:off x="0" y="0"/>
              <a:ext cx="1306286" cy="1306286"/>
            </a:xfrm>
            <a:prstGeom prst="ellipse">
              <a:avLst/>
            </a:prstGeom>
            <a:solidFill>
              <a:srgbClr val="F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7" name="文本框 17"/>
            <p:cNvSpPr>
              <a:spLocks noChangeArrowheads="1"/>
            </p:cNvSpPr>
            <p:nvPr/>
          </p:nvSpPr>
          <p:spPr bwMode="auto">
            <a:xfrm>
              <a:off x="139961" y="70907"/>
              <a:ext cx="116114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02</a:t>
              </a:r>
              <a:endParaRPr lang="zh-CN" altLang="en-US" sz="6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138" name="直接连接符 18"/>
          <p:cNvSpPr>
            <a:spLocks noChangeShapeType="1"/>
          </p:cNvSpPr>
          <p:nvPr/>
        </p:nvSpPr>
        <p:spPr bwMode="auto">
          <a:xfrm flipV="1">
            <a:off x="7636550" y="2868536"/>
            <a:ext cx="796925" cy="1404937"/>
          </a:xfrm>
          <a:prstGeom prst="line">
            <a:avLst/>
          </a:prstGeom>
          <a:noFill/>
          <a:ln w="22225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9" name="平行四边形 19"/>
          <p:cNvSpPr>
            <a:spLocks noChangeArrowheads="1"/>
          </p:cNvSpPr>
          <p:nvPr/>
        </p:nvSpPr>
        <p:spPr bwMode="auto">
          <a:xfrm>
            <a:off x="7494270" y="2777490"/>
            <a:ext cx="3239135" cy="1834515"/>
          </a:xfrm>
          <a:prstGeom prst="parallelogram">
            <a:avLst>
              <a:gd name="adj" fmla="val 56713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40" name="Group 20"/>
          <p:cNvGrpSpPr/>
          <p:nvPr/>
        </p:nvGrpSpPr>
        <p:grpSpPr bwMode="auto">
          <a:xfrm>
            <a:off x="5575300" y="1928813"/>
            <a:ext cx="1306513" cy="1306512"/>
            <a:chOff x="0" y="0"/>
            <a:chExt cx="1306286" cy="1306286"/>
          </a:xfrm>
        </p:grpSpPr>
        <p:sp>
          <p:nvSpPr>
            <p:cNvPr id="5141" name="椭圆 21"/>
            <p:cNvSpPr>
              <a:spLocks noChangeArrowheads="1"/>
            </p:cNvSpPr>
            <p:nvPr/>
          </p:nvSpPr>
          <p:spPr bwMode="auto">
            <a:xfrm>
              <a:off x="0" y="0"/>
              <a:ext cx="1306286" cy="1306286"/>
            </a:xfrm>
            <a:prstGeom prst="ellipse">
              <a:avLst/>
            </a:prstGeom>
            <a:solidFill>
              <a:srgbClr val="F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2" name="文本框 22"/>
            <p:cNvSpPr>
              <a:spLocks noChangeArrowheads="1"/>
            </p:cNvSpPr>
            <p:nvPr/>
          </p:nvSpPr>
          <p:spPr bwMode="auto">
            <a:xfrm>
              <a:off x="139961" y="70907"/>
              <a:ext cx="116114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01</a:t>
              </a:r>
              <a:endParaRPr lang="zh-CN" altLang="en-US" sz="6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143" name="直接连接符 23"/>
          <p:cNvSpPr>
            <a:spLocks noChangeShapeType="1"/>
          </p:cNvSpPr>
          <p:nvPr/>
        </p:nvSpPr>
        <p:spPr bwMode="auto">
          <a:xfrm flipV="1">
            <a:off x="3927370" y="1506001"/>
            <a:ext cx="798512" cy="1404937"/>
          </a:xfrm>
          <a:prstGeom prst="line">
            <a:avLst/>
          </a:prstGeom>
          <a:noFill/>
          <a:ln w="22225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4" name="平行四边形 24"/>
          <p:cNvSpPr>
            <a:spLocks noChangeArrowheads="1"/>
          </p:cNvSpPr>
          <p:nvPr/>
        </p:nvSpPr>
        <p:spPr bwMode="auto">
          <a:xfrm>
            <a:off x="3761105" y="1413510"/>
            <a:ext cx="3874770" cy="1902460"/>
          </a:xfrm>
          <a:prstGeom prst="parallelogram">
            <a:avLst>
              <a:gd name="adj" fmla="val 56713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45" name="Group 25"/>
          <p:cNvGrpSpPr/>
          <p:nvPr/>
        </p:nvGrpSpPr>
        <p:grpSpPr bwMode="auto">
          <a:xfrm>
            <a:off x="5434013" y="5103813"/>
            <a:ext cx="1306512" cy="1306512"/>
            <a:chOff x="0" y="0"/>
            <a:chExt cx="1306286" cy="1306286"/>
          </a:xfrm>
        </p:grpSpPr>
        <p:sp>
          <p:nvSpPr>
            <p:cNvPr id="5146" name="椭圆 26"/>
            <p:cNvSpPr>
              <a:spLocks noChangeArrowheads="1"/>
            </p:cNvSpPr>
            <p:nvPr/>
          </p:nvSpPr>
          <p:spPr bwMode="auto">
            <a:xfrm>
              <a:off x="0" y="0"/>
              <a:ext cx="1306286" cy="1306286"/>
            </a:xfrm>
            <a:prstGeom prst="ellipse">
              <a:avLst/>
            </a:prstGeom>
            <a:solidFill>
              <a:srgbClr val="F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7" name="文本框 27"/>
            <p:cNvSpPr>
              <a:spLocks noChangeArrowheads="1"/>
            </p:cNvSpPr>
            <p:nvPr/>
          </p:nvSpPr>
          <p:spPr bwMode="auto">
            <a:xfrm>
              <a:off x="139961" y="70907"/>
              <a:ext cx="116114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03</a:t>
              </a:r>
              <a:endParaRPr lang="zh-CN" altLang="en-US" sz="6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148" name="直接连接符 29"/>
          <p:cNvSpPr>
            <a:spLocks noChangeShapeType="1"/>
          </p:cNvSpPr>
          <p:nvPr/>
        </p:nvSpPr>
        <p:spPr bwMode="auto">
          <a:xfrm flipV="1">
            <a:off x="4607873" y="4830763"/>
            <a:ext cx="796925" cy="1404937"/>
          </a:xfrm>
          <a:prstGeom prst="line">
            <a:avLst/>
          </a:prstGeom>
          <a:noFill/>
          <a:ln w="22225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平行四边形 28"/>
          <p:cNvSpPr>
            <a:spLocks noChangeArrowheads="1"/>
          </p:cNvSpPr>
          <p:nvPr/>
        </p:nvSpPr>
        <p:spPr bwMode="auto">
          <a:xfrm>
            <a:off x="4281170" y="4831080"/>
            <a:ext cx="3416300" cy="2022475"/>
          </a:xfrm>
          <a:prstGeom prst="parallelogram">
            <a:avLst>
              <a:gd name="adj" fmla="val 56713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50" name="文本框 30"/>
          <p:cNvSpPr>
            <a:spLocks noChangeArrowheads="1"/>
          </p:cNvSpPr>
          <p:nvPr/>
        </p:nvSpPr>
        <p:spPr bwMode="auto">
          <a:xfrm>
            <a:off x="4725670" y="1609090"/>
            <a:ext cx="171577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利用百度大脑</a:t>
            </a:r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提供的</a:t>
            </a:r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API</a:t>
            </a:r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实现了基于人脸的打卡签到功能</a:t>
            </a:r>
          </a:p>
        </p:txBody>
      </p:sp>
      <p:sp>
        <p:nvSpPr>
          <p:cNvPr id="5151" name="文本框 31"/>
          <p:cNvSpPr>
            <a:spLocks noChangeArrowheads="1"/>
          </p:cNvSpPr>
          <p:nvPr/>
        </p:nvSpPr>
        <p:spPr bwMode="auto">
          <a:xfrm>
            <a:off x="5237480" y="5243195"/>
            <a:ext cx="164401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安卓原生开发</a:t>
            </a:r>
          </a:p>
          <a:p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nodejs</a:t>
            </a:r>
          </a:p>
          <a:p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MongoDB</a:t>
            </a:r>
          </a:p>
          <a:p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Vue</a:t>
            </a:r>
          </a:p>
          <a:p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云服务</a:t>
            </a:r>
            <a:r>
              <a:rPr lang="en-US" altLang="zh-CN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	</a:t>
            </a:r>
            <a:endParaRPr lang="zh-CN" altLang="en-US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52" name="文本框 32"/>
          <p:cNvSpPr>
            <a:spLocks noChangeArrowheads="1"/>
          </p:cNvSpPr>
          <p:nvPr/>
        </p:nvSpPr>
        <p:spPr bwMode="auto">
          <a:xfrm>
            <a:off x="8347075" y="3041015"/>
            <a:ext cx="16452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华文细黑" panose="02010600040101010101" pitchFamily="2" charset="-122"/>
              </a:rPr>
              <a:t>人脸库建立、人脸的识别、检测、对比、签到情况查询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t="25683" b="33136"/>
          <a:stretch>
            <a:fillRect/>
          </a:stretch>
        </p:blipFill>
        <p:spPr>
          <a:xfrm>
            <a:off x="8253095" y="-952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1 -0.03958 L -0.1905 -0.07292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66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4 -0.00092 L -0.10026 -0.03425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66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-0.00926 L -0.12721 -0.04259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nimBg="1" autoUpdateAnimBg="0"/>
      <p:bldP spid="5124" grpId="0" animBg="1"/>
      <p:bldP spid="5125" grpId="0" animBg="1"/>
      <p:bldP spid="5126" grpId="0" bldLvl="0" autoUpdateAnimBg="0"/>
      <p:bldP spid="5127" grpId="0" bldLvl="0" autoUpdateAnimBg="0"/>
      <p:bldP spid="5128" grpId="0" bldLvl="0" animBg="1" autoUpdateAnimBg="0"/>
      <p:bldP spid="5129" grpId="0" bldLvl="0" animBg="1" autoUpdateAnimBg="0"/>
      <p:bldP spid="5130" grpId="0" bldLvl="0" animBg="1" autoUpdateAnimBg="0"/>
      <p:bldP spid="5131" grpId="0" bldLvl="0" animBg="1" autoUpdateAnimBg="0"/>
      <p:bldP spid="5132" grpId="0" bldLvl="0" animBg="1" autoUpdateAnimBg="0"/>
      <p:bldP spid="5133" grpId="0" bldLvl="0" animBg="1" autoUpdateAnimBg="0"/>
      <p:bldP spid="5134" grpId="0" bldLvl="0" animBg="1" autoUpdateAnimBg="0"/>
      <p:bldP spid="5150" grpId="0" bldLvl="0" autoUpdateAnimBg="0"/>
      <p:bldP spid="5151" grpId="0" bldLvl="0" autoUpdateAnimBg="0"/>
      <p:bldP spid="5152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8700" y="1252958"/>
            <a:ext cx="12192000" cy="4252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9857" name="Group 2"/>
          <p:cNvGrpSpPr/>
          <p:nvPr/>
        </p:nvGrpSpPr>
        <p:grpSpPr bwMode="auto">
          <a:xfrm flipV="1">
            <a:off x="-1195917" y="6309784"/>
            <a:ext cx="13944601" cy="575733"/>
            <a:chOff x="0" y="0"/>
            <a:chExt cx="10464883" cy="432048"/>
          </a:xfrm>
        </p:grpSpPr>
        <p:sp>
          <p:nvSpPr>
            <p:cNvPr id="249860" name="椭圆 63"/>
            <p:cNvSpPr/>
            <p:nvPr/>
          </p:nvSpPr>
          <p:spPr bwMode="auto">
            <a:xfrm flipV="1">
              <a:off x="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1" name="椭圆 63"/>
            <p:cNvSpPr/>
            <p:nvPr/>
          </p:nvSpPr>
          <p:spPr bwMode="auto">
            <a:xfrm flipV="1">
              <a:off x="873132" y="0"/>
              <a:ext cx="863608" cy="432048"/>
            </a:xfrm>
            <a:custGeom>
              <a:avLst/>
              <a:gdLst>
                <a:gd name="T0" fmla="*/ 240950 w 1547664"/>
                <a:gd name="T1" fmla="*/ 0 h 773832"/>
                <a:gd name="T2" fmla="*/ 481900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2" name="椭圆 63"/>
            <p:cNvSpPr/>
            <p:nvPr/>
          </p:nvSpPr>
          <p:spPr bwMode="auto">
            <a:xfrm flipV="1">
              <a:off x="1746265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3" name="椭圆 63"/>
            <p:cNvSpPr/>
            <p:nvPr/>
          </p:nvSpPr>
          <p:spPr bwMode="auto">
            <a:xfrm flipV="1">
              <a:off x="2617809" y="0"/>
              <a:ext cx="865195" cy="432048"/>
            </a:xfrm>
            <a:custGeom>
              <a:avLst/>
              <a:gdLst>
                <a:gd name="T0" fmla="*/ 241836 w 1547664"/>
                <a:gd name="T1" fmla="*/ 0 h 773832"/>
                <a:gd name="T2" fmla="*/ 483672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4" name="椭圆 63"/>
            <p:cNvSpPr/>
            <p:nvPr/>
          </p:nvSpPr>
          <p:spPr bwMode="auto">
            <a:xfrm flipV="1">
              <a:off x="3490940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5" name="椭圆 63"/>
            <p:cNvSpPr/>
            <p:nvPr/>
          </p:nvSpPr>
          <p:spPr bwMode="auto">
            <a:xfrm flipV="1">
              <a:off x="4364072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6" name="椭圆 63"/>
            <p:cNvSpPr/>
            <p:nvPr/>
          </p:nvSpPr>
          <p:spPr bwMode="auto">
            <a:xfrm flipV="1">
              <a:off x="523720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7" name="椭圆 63"/>
            <p:cNvSpPr/>
            <p:nvPr/>
          </p:nvSpPr>
          <p:spPr bwMode="auto">
            <a:xfrm flipV="1">
              <a:off x="611033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8" name="椭圆 63"/>
            <p:cNvSpPr/>
            <p:nvPr/>
          </p:nvSpPr>
          <p:spPr bwMode="auto">
            <a:xfrm flipV="1">
              <a:off x="6981881" y="0"/>
              <a:ext cx="865194" cy="432048"/>
            </a:xfrm>
            <a:custGeom>
              <a:avLst/>
              <a:gdLst>
                <a:gd name="T0" fmla="*/ 241836 w 1547664"/>
                <a:gd name="T1" fmla="*/ 0 h 773832"/>
                <a:gd name="T2" fmla="*/ 483671 w 1547664"/>
                <a:gd name="T3" fmla="*/ 241222 h 773832"/>
                <a:gd name="T4" fmla="*/ 0 w 1547664"/>
                <a:gd name="T5" fmla="*/ 241222 h 773832"/>
                <a:gd name="T6" fmla="*/ 241836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69" name="椭圆 63"/>
            <p:cNvSpPr/>
            <p:nvPr/>
          </p:nvSpPr>
          <p:spPr bwMode="auto">
            <a:xfrm flipV="1">
              <a:off x="7855013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0" name="椭圆 63"/>
            <p:cNvSpPr/>
            <p:nvPr/>
          </p:nvSpPr>
          <p:spPr bwMode="auto">
            <a:xfrm flipV="1">
              <a:off x="8728144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2A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9871" name="椭圆 63"/>
            <p:cNvSpPr/>
            <p:nvPr/>
          </p:nvSpPr>
          <p:spPr bwMode="auto">
            <a:xfrm flipV="1">
              <a:off x="9601276" y="0"/>
              <a:ext cx="863607" cy="432048"/>
            </a:xfrm>
            <a:custGeom>
              <a:avLst/>
              <a:gdLst>
                <a:gd name="T0" fmla="*/ 240950 w 1547664"/>
                <a:gd name="T1" fmla="*/ 0 h 773832"/>
                <a:gd name="T2" fmla="*/ 481899 w 1547664"/>
                <a:gd name="T3" fmla="*/ 241222 h 773832"/>
                <a:gd name="T4" fmla="*/ 0 w 1547664"/>
                <a:gd name="T5" fmla="*/ 241222 h 773832"/>
                <a:gd name="T6" fmla="*/ 240950 w 1547664"/>
                <a:gd name="T7" fmla="*/ 0 h 7738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7664" h="773832">
                  <a:moveTo>
                    <a:pt x="773832" y="0"/>
                  </a:moveTo>
                  <a:cubicBezTo>
                    <a:pt x="1201208" y="0"/>
                    <a:pt x="1547664" y="346456"/>
                    <a:pt x="1547664" y="773832"/>
                  </a:cubicBezTo>
                  <a:lnTo>
                    <a:pt x="0" y="773832"/>
                  </a:lnTo>
                  <a:cubicBezTo>
                    <a:pt x="0" y="346456"/>
                    <a:pt x="346456" y="0"/>
                    <a:pt x="773832" y="0"/>
                  </a:cubicBezTo>
                  <a:close/>
                </a:path>
              </a:pathLst>
            </a:custGeom>
            <a:solidFill>
              <a:srgbClr val="FB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9858" name="矩形 29"/>
          <p:cNvSpPr>
            <a:spLocks noChangeArrowheads="1"/>
          </p:cNvSpPr>
          <p:nvPr/>
        </p:nvSpPr>
        <p:spPr bwMode="auto">
          <a:xfrm>
            <a:off x="3060701" y="2072218"/>
            <a:ext cx="735541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12800" b="1" dirty="0">
                <a:solidFill>
                  <a:srgbClr val="FFFFFF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PART 03</a:t>
            </a:r>
          </a:p>
        </p:txBody>
      </p:sp>
      <p:sp>
        <p:nvSpPr>
          <p:cNvPr id="249859" name="矩形 30"/>
          <p:cNvSpPr>
            <a:spLocks noChangeArrowheads="1"/>
          </p:cNvSpPr>
          <p:nvPr/>
        </p:nvSpPr>
        <p:spPr bwMode="auto">
          <a:xfrm>
            <a:off x="3169790" y="3828505"/>
            <a:ext cx="55141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bg1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Details of Project</a:t>
            </a:r>
            <a:endParaRPr lang="zh-CN" altLang="en-US" sz="40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-306388" y="5945188"/>
            <a:ext cx="911226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1595100" y="368300"/>
            <a:ext cx="914400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直接连接符 3"/>
          <p:cNvSpPr>
            <a:spLocks noChangeShapeType="1"/>
          </p:cNvSpPr>
          <p:nvPr/>
        </p:nvSpPr>
        <p:spPr bwMode="auto">
          <a:xfrm>
            <a:off x="-198438" y="1155414"/>
            <a:ext cx="12590463" cy="1588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直接连接符 4"/>
          <p:cNvSpPr>
            <a:spLocks noChangeShapeType="1"/>
          </p:cNvSpPr>
          <p:nvPr/>
        </p:nvSpPr>
        <p:spPr bwMode="auto">
          <a:xfrm>
            <a:off x="9099550" y="-255588"/>
            <a:ext cx="0" cy="7948613"/>
          </a:xfrm>
          <a:prstGeom prst="line">
            <a:avLst/>
          </a:prstGeom>
          <a:noFill/>
          <a:ln w="19050" cap="flat" cmpd="sng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文本框 5"/>
          <p:cNvSpPr>
            <a:spLocks noChangeArrowheads="1"/>
          </p:cNvSpPr>
          <p:nvPr/>
        </p:nvSpPr>
        <p:spPr bwMode="auto">
          <a:xfrm>
            <a:off x="9186863" y="-20638"/>
            <a:ext cx="2608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14343" name="文本框 6"/>
          <p:cNvSpPr>
            <a:spLocks noChangeArrowheads="1"/>
          </p:cNvSpPr>
          <p:nvPr/>
        </p:nvSpPr>
        <p:spPr bwMode="auto">
          <a:xfrm>
            <a:off x="9805976" y="648493"/>
            <a:ext cx="2508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14344" name="矩形 7"/>
          <p:cNvSpPr>
            <a:spLocks noChangeArrowheads="1"/>
          </p:cNvSpPr>
          <p:nvPr/>
        </p:nvSpPr>
        <p:spPr bwMode="auto">
          <a:xfrm>
            <a:off x="10491788" y="1404938"/>
            <a:ext cx="1782762" cy="162083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矩形 8"/>
          <p:cNvSpPr>
            <a:spLocks noChangeArrowheads="1"/>
          </p:cNvSpPr>
          <p:nvPr/>
        </p:nvSpPr>
        <p:spPr bwMode="auto">
          <a:xfrm>
            <a:off x="9213850" y="1411288"/>
            <a:ext cx="1163638" cy="107473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矩形 9"/>
          <p:cNvSpPr>
            <a:spLocks noChangeArrowheads="1"/>
          </p:cNvSpPr>
          <p:nvPr/>
        </p:nvSpPr>
        <p:spPr bwMode="auto">
          <a:xfrm>
            <a:off x="9217025" y="2630488"/>
            <a:ext cx="1163638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7" name="矩形 10"/>
          <p:cNvSpPr>
            <a:spLocks noChangeArrowheads="1"/>
          </p:cNvSpPr>
          <p:nvPr/>
        </p:nvSpPr>
        <p:spPr bwMode="auto">
          <a:xfrm rot="16200000">
            <a:off x="10589419" y="304085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8" name="矩形 11"/>
          <p:cNvSpPr>
            <a:spLocks noChangeArrowheads="1"/>
          </p:cNvSpPr>
          <p:nvPr/>
        </p:nvSpPr>
        <p:spPr bwMode="auto">
          <a:xfrm>
            <a:off x="11112500" y="4797425"/>
            <a:ext cx="1279525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9" name="矩形 12"/>
          <p:cNvSpPr>
            <a:spLocks noChangeArrowheads="1"/>
          </p:cNvSpPr>
          <p:nvPr/>
        </p:nvSpPr>
        <p:spPr bwMode="auto">
          <a:xfrm rot="16200000">
            <a:off x="9674225" y="4337050"/>
            <a:ext cx="860425" cy="1781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50" name="矩形 13"/>
          <p:cNvSpPr>
            <a:spLocks noChangeArrowheads="1"/>
          </p:cNvSpPr>
          <p:nvPr/>
        </p:nvSpPr>
        <p:spPr bwMode="auto">
          <a:xfrm rot="16200000">
            <a:off x="9653588" y="5354637"/>
            <a:ext cx="901700" cy="1781175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83" name="直接连接符 47"/>
          <p:cNvSpPr>
            <a:spLocks noChangeShapeType="1"/>
          </p:cNvSpPr>
          <p:nvPr/>
        </p:nvSpPr>
        <p:spPr bwMode="auto">
          <a:xfrm>
            <a:off x="1099166" y="6311756"/>
            <a:ext cx="6648450" cy="0"/>
          </a:xfrm>
          <a:prstGeom prst="line">
            <a:avLst/>
          </a:prstGeom>
          <a:noFill/>
          <a:ln w="6350" cap="flat" cmpd="sng">
            <a:solidFill>
              <a:srgbClr val="F5414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84" name="文本框 48"/>
          <p:cNvSpPr>
            <a:spLocks noChangeArrowheads="1"/>
          </p:cNvSpPr>
          <p:nvPr/>
        </p:nvSpPr>
        <p:spPr bwMode="auto">
          <a:xfrm>
            <a:off x="1966735" y="6245224"/>
            <a:ext cx="43180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欢迎页</a:t>
            </a:r>
            <a:r>
              <a:rPr lang="en-US" altLang="zh-CN" sz="3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\</a:t>
            </a:r>
            <a:endParaRPr lang="zh-CN" altLang="en-US" sz="32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sym typeface="幼圆" panose="02010509060101010101" pitchFamily="49" charset="-122"/>
            </a:endParaRPr>
          </a:p>
        </p:txBody>
      </p:sp>
      <p:pic>
        <p:nvPicPr>
          <p:cNvPr id="4" name="图片 3" descr="C:\Users\baowang\Desktop\SKEMA共享课程\微信图片_20191116222505.jpg微信图片_2019111622250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312795" y="1403985"/>
            <a:ext cx="2274570" cy="4107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 t="25683" b="33136"/>
          <a:stretch>
            <a:fillRect/>
          </a:stretch>
        </p:blipFill>
        <p:spPr>
          <a:xfrm>
            <a:off x="280670" y="-116205"/>
            <a:ext cx="3938905" cy="123507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ldLvl="0" animBg="1" autoUpdateAnimBg="0"/>
      <p:bldP spid="14339" grpId="0" bldLvl="0" animBg="1" autoUpdateAnimBg="0"/>
      <p:bldP spid="14340" grpId="0" animBg="1"/>
      <p:bldP spid="14341" grpId="0" animBg="1"/>
      <p:bldP spid="14342" grpId="0" bldLvl="0" autoUpdateAnimBg="0"/>
      <p:bldP spid="14343" grpId="0" bldLvl="0" autoUpdateAnimBg="0"/>
      <p:bldP spid="14344" grpId="0" bldLvl="0" animBg="1" autoUpdateAnimBg="0"/>
      <p:bldP spid="14345" grpId="0" bldLvl="0" animBg="1" autoUpdateAnimBg="0"/>
      <p:bldP spid="14346" grpId="0" bldLvl="0" animBg="1" autoUpdateAnimBg="0"/>
      <p:bldP spid="14347" grpId="0" bldLvl="0" animBg="1" autoUpdateAnimBg="0"/>
      <p:bldP spid="14348" grpId="0" bldLvl="0" animBg="1" autoUpdateAnimBg="0"/>
      <p:bldP spid="14349" grpId="0" bldLvl="0" animBg="1" autoUpdateAnimBg="0"/>
      <p:bldP spid="14350" grpId="0" bldLvl="0" animBg="1" autoUpdateAnimBg="0"/>
      <p:bldP spid="14384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306388" y="623888"/>
            <a:ext cx="911226" cy="25717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11595100" y="5945188"/>
            <a:ext cx="914400" cy="255587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3"/>
          <p:cNvSpPr>
            <a:spLocks noChangeShapeType="1"/>
          </p:cNvSpPr>
          <p:nvPr/>
        </p:nvSpPr>
        <p:spPr bwMode="auto">
          <a:xfrm>
            <a:off x="-198438" y="1133383"/>
            <a:ext cx="12590463" cy="1588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文本框 4"/>
          <p:cNvSpPr>
            <a:spLocks noChangeArrowheads="1"/>
          </p:cNvSpPr>
          <p:nvPr/>
        </p:nvSpPr>
        <p:spPr bwMode="auto">
          <a:xfrm>
            <a:off x="604838" y="-20638"/>
            <a:ext cx="23542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Part.3</a:t>
            </a:r>
          </a:p>
        </p:txBody>
      </p:sp>
      <p:sp>
        <p:nvSpPr>
          <p:cNvPr id="7174" name="文本框 5"/>
          <p:cNvSpPr>
            <a:spLocks noChangeArrowheads="1"/>
          </p:cNvSpPr>
          <p:nvPr/>
        </p:nvSpPr>
        <p:spPr bwMode="auto">
          <a:xfrm>
            <a:off x="860425" y="527050"/>
            <a:ext cx="252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76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</a:t>
            </a: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19050" y="1419225"/>
            <a:ext cx="1782763" cy="16192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矩形 7"/>
          <p:cNvSpPr>
            <a:spLocks noChangeArrowheads="1"/>
          </p:cNvSpPr>
          <p:nvPr/>
        </p:nvSpPr>
        <p:spPr bwMode="auto">
          <a:xfrm>
            <a:off x="1901825" y="1427163"/>
            <a:ext cx="1165225" cy="1076325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矩形 8"/>
          <p:cNvSpPr>
            <a:spLocks noChangeArrowheads="1"/>
          </p:cNvSpPr>
          <p:nvPr/>
        </p:nvSpPr>
        <p:spPr bwMode="auto">
          <a:xfrm>
            <a:off x="1901825" y="2611438"/>
            <a:ext cx="1165225" cy="20716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 rot="-5400000">
            <a:off x="140494" y="3021806"/>
            <a:ext cx="1539875" cy="1782763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10"/>
          <p:cNvSpPr>
            <a:spLocks noChangeArrowheads="1"/>
          </p:cNvSpPr>
          <p:nvPr/>
        </p:nvSpPr>
        <p:spPr bwMode="auto">
          <a:xfrm>
            <a:off x="-119063" y="4768850"/>
            <a:ext cx="1276351" cy="188753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 rot="-5400000">
            <a:off x="1739106" y="4315620"/>
            <a:ext cx="860425" cy="1782762"/>
          </a:xfrm>
          <a:prstGeom prst="rect">
            <a:avLst/>
          </a:prstGeom>
          <a:solidFill>
            <a:srgbClr val="F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矩形 12"/>
          <p:cNvSpPr>
            <a:spLocks noChangeArrowheads="1"/>
          </p:cNvSpPr>
          <p:nvPr/>
        </p:nvSpPr>
        <p:spPr bwMode="auto">
          <a:xfrm rot="-5400000">
            <a:off x="1717675" y="5313363"/>
            <a:ext cx="903288" cy="1782762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直接连接符 13"/>
          <p:cNvSpPr>
            <a:spLocks noChangeShapeType="1"/>
          </p:cNvSpPr>
          <p:nvPr/>
        </p:nvSpPr>
        <p:spPr bwMode="auto">
          <a:xfrm>
            <a:off x="3213100" y="0"/>
            <a:ext cx="0" cy="7948613"/>
          </a:xfrm>
          <a:prstGeom prst="line">
            <a:avLst/>
          </a:prstGeom>
          <a:noFill/>
          <a:ln w="19050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83" name="Group 15"/>
          <p:cNvGrpSpPr/>
          <p:nvPr/>
        </p:nvGrpSpPr>
        <p:grpSpPr bwMode="auto">
          <a:xfrm>
            <a:off x="6096000" y="1749425"/>
            <a:ext cx="1876425" cy="1849438"/>
            <a:chOff x="0" y="0"/>
            <a:chExt cx="1876328" cy="1848958"/>
          </a:xfrm>
        </p:grpSpPr>
        <p:sp>
          <p:nvSpPr>
            <p:cNvPr id="6174" name="文本框 22"/>
            <p:cNvSpPr>
              <a:spLocks noChangeArrowheads="1"/>
            </p:cNvSpPr>
            <p:nvPr/>
          </p:nvSpPr>
          <p:spPr bwMode="auto">
            <a:xfrm>
              <a:off x="874842" y="40240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</a:p>
          </p:txBody>
        </p:sp>
      </p:grpSp>
      <p:grpSp>
        <p:nvGrpSpPr>
          <p:cNvPr id="7187" name="Group 19"/>
          <p:cNvGrpSpPr/>
          <p:nvPr/>
        </p:nvGrpSpPr>
        <p:grpSpPr bwMode="auto">
          <a:xfrm>
            <a:off x="8007350" y="1749425"/>
            <a:ext cx="1787525" cy="1870075"/>
            <a:chOff x="0" y="0"/>
            <a:chExt cx="1787244" cy="1870396"/>
          </a:xfrm>
        </p:grpSpPr>
        <p:sp>
          <p:nvSpPr>
            <p:cNvPr id="6173" name="文本框 23"/>
            <p:cNvSpPr>
              <a:spLocks noChangeArrowheads="1"/>
            </p:cNvSpPr>
            <p:nvPr/>
          </p:nvSpPr>
          <p:spPr bwMode="auto">
            <a:xfrm>
              <a:off x="138851" y="423846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</a:t>
              </a:r>
            </a:p>
          </p:txBody>
        </p:sp>
      </p:grpSp>
      <p:grpSp>
        <p:nvGrpSpPr>
          <p:cNvPr id="7195" name="Group 27"/>
          <p:cNvGrpSpPr/>
          <p:nvPr/>
        </p:nvGrpSpPr>
        <p:grpSpPr bwMode="auto">
          <a:xfrm>
            <a:off x="8007350" y="3660775"/>
            <a:ext cx="1787525" cy="1787525"/>
            <a:chOff x="0" y="0"/>
            <a:chExt cx="1787244" cy="1787244"/>
          </a:xfrm>
        </p:grpSpPr>
        <p:sp>
          <p:nvSpPr>
            <p:cNvPr id="6171" name="文本框 25"/>
            <p:cNvSpPr>
              <a:spLocks noChangeArrowheads="1"/>
            </p:cNvSpPr>
            <p:nvPr/>
          </p:nvSpPr>
          <p:spPr bwMode="auto">
            <a:xfrm>
              <a:off x="231836" y="56278"/>
              <a:ext cx="1001486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</a:t>
              </a:r>
            </a:p>
          </p:txBody>
        </p:sp>
      </p:grpSp>
      <p:sp>
        <p:nvSpPr>
          <p:cNvPr id="7199" name="直接连接符 31"/>
          <p:cNvSpPr>
            <a:spLocks noChangeShapeType="1"/>
          </p:cNvSpPr>
          <p:nvPr/>
        </p:nvSpPr>
        <p:spPr bwMode="auto">
          <a:xfrm>
            <a:off x="4073928" y="3208415"/>
            <a:ext cx="1588" cy="1874838"/>
          </a:xfrm>
          <a:prstGeom prst="line">
            <a:avLst/>
          </a:prstGeom>
          <a:noFill/>
          <a:ln w="15875">
            <a:solidFill>
              <a:srgbClr val="F76767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C:\Users\baowang\Desktop\SKEMA共享课程\微信图片_20191116222048.jpg微信图片_20191116222048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06315" y="1427480"/>
            <a:ext cx="2579370" cy="45173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 descr="C:\Users\baowang\Desktop\SKEMA共享课程\微信图片_20191116222540.jpg微信图片_20191116222540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483600" y="1663065"/>
            <a:ext cx="2369820" cy="4213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t="25683" b="33136"/>
          <a:stretch>
            <a:fillRect/>
          </a:stretch>
        </p:blipFill>
        <p:spPr>
          <a:xfrm>
            <a:off x="8253095" y="-142875"/>
            <a:ext cx="3938905" cy="1235075"/>
          </a:xfrm>
          <a:prstGeom prst="rect">
            <a:avLst/>
          </a:prstGeom>
        </p:spPr>
      </p:pic>
      <p:sp>
        <p:nvSpPr>
          <p:cNvPr id="4" name="文本框 35"/>
          <p:cNvSpPr>
            <a:spLocks noChangeArrowheads="1"/>
          </p:cNvSpPr>
          <p:nvPr/>
        </p:nvSpPr>
        <p:spPr bwMode="auto">
          <a:xfrm>
            <a:off x="3213024" y="3729762"/>
            <a:ext cx="1752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首页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72" grpId="0" bldLvl="0" animBg="1"/>
      <p:bldP spid="7173" grpId="0" bldLvl="0" autoUpdateAnimBg="0"/>
      <p:bldP spid="7174" grpId="0" bldLvl="0" autoUpdateAnimBg="0"/>
      <p:bldP spid="7175" grpId="0" bldLvl="0" animBg="1" autoUpdateAnimBg="0"/>
      <p:bldP spid="7176" grpId="0" bldLvl="0" animBg="1" autoUpdateAnimBg="0"/>
      <p:bldP spid="7177" grpId="0" bldLvl="0" animBg="1" autoUpdateAnimBg="0"/>
      <p:bldP spid="7178" grpId="0" bldLvl="0" animBg="1" autoUpdateAnimBg="0"/>
      <p:bldP spid="7179" grpId="0" bldLvl="0" animBg="1" autoUpdateAnimBg="0"/>
      <p:bldP spid="7180" grpId="0" bldLvl="0" animBg="1" autoUpdateAnimBg="0"/>
      <p:bldP spid="7181" grpId="0" bldLvl="0" animBg="1" autoUpdateAnimBg="0"/>
      <p:bldP spid="7182" grpId="0" bldLvl="0" animBg="1"/>
      <p:bldP spid="4" grpId="0" bldLvl="0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318</Words>
  <Application>Microsoft Office PowerPoint</Application>
  <PresentationFormat>宽屏</PresentationFormat>
  <Paragraphs>106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 Unicode MS</vt:lpstr>
      <vt:lpstr>等线</vt:lpstr>
      <vt:lpstr>等线 Light</vt:lpstr>
      <vt:lpstr>华文细黑</vt:lpstr>
      <vt:lpstr>宋体</vt:lpstr>
      <vt:lpstr>微软雅黑</vt:lpstr>
      <vt:lpstr>幼圆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ASUS</cp:lastModifiedBy>
  <cp:revision>33</cp:revision>
  <dcterms:created xsi:type="dcterms:W3CDTF">2019-11-16T16:37:52Z</dcterms:created>
  <dcterms:modified xsi:type="dcterms:W3CDTF">2019-11-16T16:42:59Z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2052-1.7.0.2619</vt:lpwstr>
  </property>
</Properties>
</file>